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customXml/itemProps205.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66" r:id="rId5"/>
    <p:sldId id="259" r:id="rId6"/>
    <p:sldId id="292" r:id="rId7"/>
    <p:sldId id="294" r:id="rId8"/>
    <p:sldId id="293" r:id="rId9"/>
    <p:sldId id="295" r:id="rId10"/>
    <p:sldId id="296" r:id="rId11"/>
    <p:sldId id="326" r:id="rId12"/>
    <p:sldId id="297" r:id="rId13"/>
    <p:sldId id="355" r:id="rId14"/>
    <p:sldId id="356" r:id="rId15"/>
    <p:sldId id="299" r:id="rId16"/>
    <p:sldId id="300" r:id="rId17"/>
    <p:sldId id="357" r:id="rId18"/>
    <p:sldId id="301" r:id="rId19"/>
    <p:sldId id="261" r:id="rId20"/>
    <p:sldId id="267" r:id="rId21"/>
    <p:sldId id="264" r:id="rId22"/>
    <p:sldId id="268" r:id="rId23"/>
    <p:sldId id="269" r:id="rId24"/>
    <p:sldId id="270" r:id="rId25"/>
    <p:sldId id="271"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7" Type="http://schemas.openxmlformats.org/officeDocument/2006/relationships/customXml" Target="../customXml/item1.xml"/><Relationship Id="rId46" Type="http://schemas.openxmlformats.org/officeDocument/2006/relationships/customXmlProps" Target="../customXml/itemProps205.xml"/><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56C3075-5FC6-4713-9D9C-EE6B9852164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a:sym typeface="+mn-ea"/>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a:sym typeface="+mn-e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70.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69.xml"/><Relationship Id="rId2" Type="http://schemas.openxmlformats.org/officeDocument/2006/relationships/tags" Target="../tags/tag68.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80.xml"/><Relationship Id="rId8" Type="http://schemas.openxmlformats.org/officeDocument/2006/relationships/tags" Target="../tags/tag79.xml"/><Relationship Id="rId7" Type="http://schemas.openxmlformats.org/officeDocument/2006/relationships/tags" Target="../tags/tag78.xml"/><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75.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84.xml"/><Relationship Id="rId8" Type="http://schemas.openxmlformats.org/officeDocument/2006/relationships/tags" Target="../tags/tag83.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82.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81.xml"/><Relationship Id="rId11" Type="http://schemas.openxmlformats.org/officeDocument/2006/relationships/tags" Target="../tags/tag86.xml"/><Relationship Id="rId10" Type="http://schemas.openxmlformats.org/officeDocument/2006/relationships/tags" Target="../tags/tag85.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90.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89.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88.xml"/><Relationship Id="rId2" Type="http://schemas.openxmlformats.org/officeDocument/2006/relationships/tags" Target="../tags/tag87.xml"/><Relationship Id="rId13" Type="http://schemas.openxmlformats.org/officeDocument/2006/relationships/tags" Target="../tags/tag94.xml"/><Relationship Id="rId12" Type="http://schemas.openxmlformats.org/officeDocument/2006/relationships/tags" Target="../tags/tag93.xml"/><Relationship Id="rId11" Type="http://schemas.openxmlformats.org/officeDocument/2006/relationships/tags" Target="../tags/tag92.xml"/><Relationship Id="rId10" Type="http://schemas.openxmlformats.org/officeDocument/2006/relationships/tags" Target="../tags/tag91.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tags" Target="../tags/tag99.xml"/><Relationship Id="rId7" Type="http://schemas.openxmlformats.org/officeDocument/2006/relationships/tags" Target="../tags/tag98.xml"/><Relationship Id="rId6" Type="http://schemas.openxmlformats.org/officeDocument/2006/relationships/tags" Target="../tags/tag97.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96.xml"/><Relationship Id="rId2" Type="http://schemas.openxmlformats.org/officeDocument/2006/relationships/tags" Target="../tags/tag95.xml"/><Relationship Id="rId11" Type="http://schemas.openxmlformats.org/officeDocument/2006/relationships/tags" Target="../tags/tag102.xml"/><Relationship Id="rId10" Type="http://schemas.openxmlformats.org/officeDocument/2006/relationships/tags" Target="../tags/tag10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106.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05.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04.xml"/><Relationship Id="rId2" Type="http://schemas.openxmlformats.org/officeDocument/2006/relationships/tags" Target="../tags/tag103.xml"/><Relationship Id="rId14" Type="http://schemas.openxmlformats.org/officeDocument/2006/relationships/tags" Target="../tags/tag111.xml"/><Relationship Id="rId13" Type="http://schemas.openxmlformats.org/officeDocument/2006/relationships/tags" Target="../tags/tag110.xml"/><Relationship Id="rId12" Type="http://schemas.openxmlformats.org/officeDocument/2006/relationships/tags" Target="../tags/tag109.xml"/><Relationship Id="rId11" Type="http://schemas.openxmlformats.org/officeDocument/2006/relationships/tags" Target="../tags/tag108.xml"/><Relationship Id="rId10" Type="http://schemas.openxmlformats.org/officeDocument/2006/relationships/tags" Target="../tags/tag107.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15.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14.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13.xml"/><Relationship Id="rId2" Type="http://schemas.openxmlformats.org/officeDocument/2006/relationships/tags" Target="../tags/tag112.xml"/><Relationship Id="rId14" Type="http://schemas.openxmlformats.org/officeDocument/2006/relationships/tags" Target="../tags/tag120.xml"/><Relationship Id="rId13" Type="http://schemas.openxmlformats.org/officeDocument/2006/relationships/tags" Target="../tags/tag119.xml"/><Relationship Id="rId12" Type="http://schemas.openxmlformats.org/officeDocument/2006/relationships/tags" Target="../tags/tag118.xml"/><Relationship Id="rId11" Type="http://schemas.openxmlformats.org/officeDocument/2006/relationships/tags" Target="../tags/tag117.xml"/><Relationship Id="rId10" Type="http://schemas.openxmlformats.org/officeDocument/2006/relationships/tags" Target="../tags/tag116.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24.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23.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22.xml"/><Relationship Id="rId2" Type="http://schemas.openxmlformats.org/officeDocument/2006/relationships/tags" Target="../tags/tag121.xml"/><Relationship Id="rId16" Type="http://schemas.openxmlformats.org/officeDocument/2006/relationships/tags" Target="../tags/tag131.xml"/><Relationship Id="rId15" Type="http://schemas.openxmlformats.org/officeDocument/2006/relationships/tags" Target="../tags/tag130.xml"/><Relationship Id="rId14" Type="http://schemas.openxmlformats.org/officeDocument/2006/relationships/tags" Target="../tags/tag129.xml"/><Relationship Id="rId13" Type="http://schemas.openxmlformats.org/officeDocument/2006/relationships/tags" Target="../tags/tag128.xml"/><Relationship Id="rId12" Type="http://schemas.openxmlformats.org/officeDocument/2006/relationships/tags" Target="../tags/tag127.xml"/><Relationship Id="rId11" Type="http://schemas.openxmlformats.org/officeDocument/2006/relationships/tags" Target="../tags/tag126.xml"/><Relationship Id="rId10" Type="http://schemas.openxmlformats.org/officeDocument/2006/relationships/tags" Target="../tags/tag125.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35.xml"/><Relationship Id="rId8" Type="http://schemas.openxmlformats.org/officeDocument/2006/relationships/image" Target="file:///C:\Users\1V994W2\PycharmProjects\PPT_Background_Generation/pic_temp/1_pic_quater_left_down.png" TargetMode="External"/><Relationship Id="rId7" Type="http://schemas.openxmlformats.org/officeDocument/2006/relationships/image" Target="../media/image7.png"/><Relationship Id="rId6" Type="http://schemas.openxmlformats.org/officeDocument/2006/relationships/tags" Target="../tags/tag134.xml"/><Relationship Id="rId5" Type="http://schemas.openxmlformats.org/officeDocument/2006/relationships/image" Target="file:///C:\Users\1V994W2\PycharmProjects\PPT_Background_Generation/pic_temp/0_pic_quater_right_down.png" TargetMode="External"/><Relationship Id="rId4" Type="http://schemas.openxmlformats.org/officeDocument/2006/relationships/image" Target="../media/image6.png"/><Relationship Id="rId3" Type="http://schemas.openxmlformats.org/officeDocument/2006/relationships/tags" Target="../tags/tag133.xml"/><Relationship Id="rId2" Type="http://schemas.openxmlformats.org/officeDocument/2006/relationships/tags" Target="../tags/tag132.xml"/><Relationship Id="rId13" Type="http://schemas.openxmlformats.org/officeDocument/2006/relationships/tags" Target="../tags/tag139.xml"/><Relationship Id="rId12" Type="http://schemas.openxmlformats.org/officeDocument/2006/relationships/tags" Target="../tags/tag138.xml"/><Relationship Id="rId11" Type="http://schemas.openxmlformats.org/officeDocument/2006/relationships/tags" Target="../tags/tag137.xml"/><Relationship Id="rId10" Type="http://schemas.openxmlformats.org/officeDocument/2006/relationships/tags" Target="../tags/tag136.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9.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8.xml"/><Relationship Id="rId2" Type="http://schemas.openxmlformats.org/officeDocument/2006/relationships/tags" Target="../tags/tag7.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20.xml"/><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image" Target="file:///C:\Users\1V994W2\PycharmProjects\PPT_Background_Generation/pic_temp/pic_half_right.png" TargetMode="External"/><Relationship Id="rId3" Type="http://schemas.openxmlformats.org/officeDocument/2006/relationships/image" Target="../media/image4.png"/><Relationship Id="rId2" Type="http://schemas.openxmlformats.org/officeDocument/2006/relationships/tags" Target="../tags/tag15.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24.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23.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22.xml"/><Relationship Id="rId2" Type="http://schemas.openxmlformats.org/officeDocument/2006/relationships/tags" Target="../tags/tag21.xml"/><Relationship Id="rId14" Type="http://schemas.openxmlformats.org/officeDocument/2006/relationships/tags" Target="../tags/tag29.xml"/><Relationship Id="rId13" Type="http://schemas.openxmlformats.org/officeDocument/2006/relationships/tags" Target="../tags/tag28.xml"/><Relationship Id="rId12" Type="http://schemas.openxmlformats.org/officeDocument/2006/relationships/tags" Target="../tags/tag27.xml"/><Relationship Id="rId11" Type="http://schemas.openxmlformats.org/officeDocument/2006/relationships/tags" Target="../tags/tag26.xml"/><Relationship Id="rId10" Type="http://schemas.openxmlformats.org/officeDocument/2006/relationships/tags" Target="../tags/tag25.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32.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31.xml"/><Relationship Id="rId2" Type="http://schemas.openxmlformats.org/officeDocument/2006/relationships/tags" Target="../tags/tag30.xml"/><Relationship Id="rId16" Type="http://schemas.openxmlformats.org/officeDocument/2006/relationships/tags" Target="../tags/tag40.xml"/><Relationship Id="rId15" Type="http://schemas.openxmlformats.org/officeDocument/2006/relationships/tags" Target="../tags/tag39.xml"/><Relationship Id="rId14" Type="http://schemas.openxmlformats.org/officeDocument/2006/relationships/tags" Target="../tags/tag38.xml"/><Relationship Id="rId13" Type="http://schemas.openxmlformats.org/officeDocument/2006/relationships/tags" Target="../tags/tag37.xml"/><Relationship Id="rId12" Type="http://schemas.openxmlformats.org/officeDocument/2006/relationships/tags" Target="../tags/tag36.xml"/><Relationship Id="rId11" Type="http://schemas.openxmlformats.org/officeDocument/2006/relationships/tags" Target="../tags/tag35.xml"/><Relationship Id="rId10" Type="http://schemas.openxmlformats.org/officeDocument/2006/relationships/tags" Target="../tags/tag3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image" Target="file:///C:\Users\1V994W2\PycharmProjects\PPT_Background_Generation/pic_temp/0_pic_quater_left_up.png" TargetMode="External"/><Relationship Id="rId7" Type="http://schemas.openxmlformats.org/officeDocument/2006/relationships/image" Target="../media/image2.png"/><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image" Target="file:///C:\Users\1V994W2\Documents\Tencent%20Files\574576071\FileRecv\&#25340;&#35013;&#32032;&#26448;\formiddle2\\15\subject_holdright_64,126,178_0_staid_full_0.png" TargetMode="External"/><Relationship Id="rId3" Type="http://schemas.openxmlformats.org/officeDocument/2006/relationships/image" Target="../media/image5.png"/><Relationship Id="rId2" Type="http://schemas.openxmlformats.org/officeDocument/2006/relationships/tags" Target="../tags/tag41.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54.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53.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52.xml"/><Relationship Id="rId2" Type="http://schemas.openxmlformats.org/officeDocument/2006/relationships/tags" Target="../tags/tag51.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tags" Target="../tags/tag56.xml"/><Relationship Id="rId10" Type="http://schemas.openxmlformats.org/officeDocument/2006/relationships/tags" Target="../tags/tag55.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9" Type="http://schemas.openxmlformats.org/officeDocument/2006/relationships/tags" Target="../tags/tag63.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62.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61.xml"/><Relationship Id="rId2" Type="http://schemas.openxmlformats.org/officeDocument/2006/relationships/tags" Target="../tags/tag60.xml"/><Relationship Id="rId13" Type="http://schemas.openxmlformats.org/officeDocument/2006/relationships/tags" Target="../tags/tag67.xml"/><Relationship Id="rId12" Type="http://schemas.openxmlformats.org/officeDocument/2006/relationships/tags" Target="../tags/tag66.xml"/><Relationship Id="rId11" Type="http://schemas.openxmlformats.org/officeDocument/2006/relationships/tags" Target="../tags/tag65.xml"/><Relationship Id="rId10" Type="http://schemas.openxmlformats.org/officeDocument/2006/relationships/tags" Target="../tags/tag64.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pic>
        <p:nvPicPr>
          <p:cNvPr id="5" name="图片 4"/>
          <p:cNvPicPr/>
          <p:nvPr userDrawn="1">
            <p:custDataLst>
              <p:tags r:id="rId2"/>
            </p:custDataLst>
          </p:nvPr>
        </p:nvPicPr>
        <p:blipFill>
          <a:blip r:embed="rId3" r:link="rId4" cstate="email"/>
          <a:stretch>
            <a:fillRect/>
          </a:stretch>
        </p:blipFill>
        <p:spPr>
          <a:xfrm>
            <a:off x="0" y="0"/>
            <a:ext cx="12192000" cy="6858000"/>
          </a:xfrm>
          <a:prstGeom prst="rect">
            <a:avLst/>
          </a:prstGeom>
        </p:spPr>
      </p:pic>
      <p:sp>
        <p:nvSpPr>
          <p:cNvPr id="16" name="日期占位符 15"/>
          <p:cNvSpPr>
            <a:spLocks noGrp="1"/>
          </p:cNvSpPr>
          <p:nvPr>
            <p:ph type="dt" sz="half" idx="10"/>
            <p:custDataLst>
              <p:tags r:id="rId5"/>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6"/>
            </p:custDataLst>
          </p:nvPr>
        </p:nvSpPr>
        <p:spPr/>
        <p:txBody>
          <a:bodyPr wrap="square">
            <a:normAutofit/>
          </a:bodyPr>
          <a:lstStyle>
            <a:lvl1pPr>
              <a:defRPr>
                <a:latin typeface="Arial" panose="020B0604020202090204" pitchFamily="34" charset="0"/>
                <a:ea typeface="微软雅黑" charset="-122"/>
              </a:defRPr>
            </a:lvl1pPr>
          </a:lstStyle>
          <a:p>
            <a:endParaRPr lang="zh-CN" altLang="en-US" dirty="0"/>
          </a:p>
        </p:txBody>
      </p:sp>
      <p:sp>
        <p:nvSpPr>
          <p:cNvPr id="18" name="灯片编号占位符 17"/>
          <p:cNvSpPr>
            <a:spLocks noGrp="1"/>
          </p:cNvSpPr>
          <p:nvPr>
            <p:ph type="sldNum" sz="quarter" idx="12"/>
            <p:custDataLst>
              <p:tags r:id="rId7"/>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dirty="0"/>
          </a:p>
        </p:txBody>
      </p:sp>
      <p:sp>
        <p:nvSpPr>
          <p:cNvPr id="7" name="标题 6"/>
          <p:cNvSpPr>
            <a:spLocks noGrp="1"/>
          </p:cNvSpPr>
          <p:nvPr>
            <p:ph type="title" hasCustomPrompt="1"/>
            <p:custDataLst>
              <p:tags r:id="rId8"/>
            </p:custDataLst>
          </p:nvPr>
        </p:nvSpPr>
        <p:spPr>
          <a:xfrm>
            <a:off x="2229742" y="2647331"/>
            <a:ext cx="4825366" cy="984018"/>
          </a:xfrm>
        </p:spPr>
        <p:txBody>
          <a:bodyPr anchor="b">
            <a:normAutofit/>
          </a:bodyPr>
          <a:lstStyle>
            <a:lvl1pPr>
              <a:defRPr sz="4800">
                <a:latin typeface="汉仪旗黑-85S" panose="00020600040101010101" pitchFamily="18" charset="-122"/>
                <a:ea typeface="汉仪旗黑-85S" panose="00020600040101010101" pitchFamily="18" charset="-122"/>
              </a:defRPr>
            </a:lvl1pPr>
          </a:lstStyle>
          <a:p>
            <a:r>
              <a:rPr lang="zh-CN" altLang="en-US" dirty="0"/>
              <a:t>单击编辑标题</a:t>
            </a:r>
            <a:endParaRPr lang="zh-CN" altLang="en-US" dirty="0"/>
          </a:p>
        </p:txBody>
      </p:sp>
      <p:sp>
        <p:nvSpPr>
          <p:cNvPr id="9" name="文本占位符 8"/>
          <p:cNvSpPr>
            <a:spLocks noGrp="1"/>
          </p:cNvSpPr>
          <p:nvPr>
            <p:ph type="body" sz="quarter" idx="13" hasCustomPrompt="1"/>
            <p:custDataLst>
              <p:tags r:id="rId9"/>
            </p:custDataLst>
          </p:nvPr>
        </p:nvSpPr>
        <p:spPr>
          <a:xfrm>
            <a:off x="2230438" y="3830987"/>
            <a:ext cx="4824670" cy="316800"/>
          </a:xfrm>
        </p:spPr>
        <p:txBody>
          <a:bodyPr>
            <a:normAutofit/>
          </a:bodyPr>
          <a:lstStyle>
            <a:lvl1pPr marL="0" indent="0">
              <a:lnSpc>
                <a:spcPct val="100000"/>
              </a:lnSpc>
              <a:spcAft>
                <a:spcPts val="0"/>
              </a:spcAft>
              <a:buNone/>
              <a:defRPr sz="1800"/>
            </a:lvl1pPr>
          </a:lstStyle>
          <a:p>
            <a:pPr lvl="0"/>
            <a:r>
              <a:rPr lang="zh-CN" altLang="en-US" dirty="0"/>
              <a:t>单击此处编辑副标题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2" name="组合 1"/>
          <p:cNvGrpSpPr/>
          <p:nvPr userDrawn="1">
            <p:custDataLst>
              <p:tags r:id="rId2"/>
            </p:custDataLst>
          </p:nvPr>
        </p:nvGrpSpPr>
        <p:grpSpPr>
          <a:xfrm>
            <a:off x="0" y="0"/>
            <a:ext cx="12192000" cy="682332"/>
            <a:chOff x="0" y="0"/>
            <a:chExt cx="12192000" cy="682332"/>
          </a:xfrm>
        </p:grpSpPr>
        <p:pic>
          <p:nvPicPr>
            <p:cNvPr id="8" name="图片 7"/>
            <p:cNvPicPr/>
            <p:nvPr userDrawn="1">
              <p:custDataLst>
                <p:tags r:id="rId3"/>
              </p:custDataLst>
            </p:nvPr>
          </p:nvPicPr>
          <p:blipFill>
            <a:blip r:embed="rId4" r:link="rId5" cstate="email"/>
            <a:stretch>
              <a:fillRect/>
            </a:stretch>
          </p:blipFill>
          <p:spPr>
            <a:xfrm>
              <a:off x="0" y="0"/>
              <a:ext cx="720090" cy="611299"/>
            </a:xfrm>
            <a:prstGeom prst="rect">
              <a:avLst/>
            </a:prstGeom>
          </p:spPr>
        </p:pic>
        <p:pic>
          <p:nvPicPr>
            <p:cNvPr id="6" name="图片 5"/>
            <p:cNvPicPr/>
            <p:nvPr userDrawn="1">
              <p:custDataLst>
                <p:tags r:id="rId6"/>
              </p:custDataLst>
            </p:nvPr>
          </p:nvPicPr>
          <p:blipFill>
            <a:blip r:embed="rId7" r:link="rId8" cstate="email"/>
            <a:stretch>
              <a:fillRect/>
            </a:stretch>
          </p:blipFill>
          <p:spPr>
            <a:xfrm>
              <a:off x="11471910" y="0"/>
              <a:ext cx="720090" cy="682332"/>
            </a:xfrm>
            <a:prstGeom prst="rect">
              <a:avLst/>
            </a:prstGeom>
          </p:spPr>
        </p:pic>
      </p:grpSp>
      <p:sp>
        <p:nvSpPr>
          <p:cNvPr id="3" name="日期占位符 2"/>
          <p:cNvSpPr>
            <a:spLocks noGrp="1"/>
          </p:cNvSpPr>
          <p:nvPr>
            <p:ph type="dt" sz="half" idx="10"/>
            <p:custDataLst>
              <p:tags r:id="rId9"/>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wrap="square">
            <a:normAutofit/>
          </a:bodyPr>
          <a:lstStyle>
            <a:lvl1pPr>
              <a:defRPr>
                <a:latin typeface="Arial" panose="020B0604020202090204" pitchFamily="34" charset="0"/>
                <a:ea typeface="微软雅黑" charset="-122"/>
              </a:defRPr>
            </a:lvl1pPr>
          </a:lstStyle>
          <a:p>
            <a:endParaRPr lang="zh-CN" altLang="en-US"/>
          </a:p>
        </p:txBody>
      </p:sp>
      <p:sp>
        <p:nvSpPr>
          <p:cNvPr id="5" name="灯片编号占位符 4"/>
          <p:cNvSpPr>
            <a:spLocks noGrp="1"/>
          </p:cNvSpPr>
          <p:nvPr>
            <p:ph type="sldNum" sz="quarter" idx="12"/>
            <p:custDataLst>
              <p:tags r:id="rId11"/>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2"/>
            </p:custDataLst>
          </p:nvPr>
        </p:nvSpPr>
        <p:spPr>
          <a:xfrm>
            <a:off x="669930" y="952508"/>
            <a:ext cx="10852237" cy="5388907"/>
          </a:xfrm>
        </p:spPr>
        <p:txBody>
          <a:bodyPr wrap="square">
            <a:normAutofit/>
          </a:bodyPr>
          <a:lstStyle>
            <a:lvl1pPr>
              <a:defRPr>
                <a:solidFill>
                  <a:schemeClr val="tx1"/>
                </a:solidFill>
                <a:latin typeface="Arial" panose="020B0604020202090204" pitchFamily="34" charset="0"/>
                <a:ea typeface="微软雅黑" charset="-122"/>
              </a:defRPr>
            </a:lvl1pPr>
            <a:lvl2pPr>
              <a:defRPr>
                <a:solidFill>
                  <a:schemeClr val="tx1"/>
                </a:solidFill>
                <a:latin typeface="Arial" panose="020B0604020202090204" pitchFamily="34" charset="0"/>
                <a:ea typeface="微软雅黑" charset="-122"/>
              </a:defRPr>
            </a:lvl2pPr>
            <a:lvl3pPr>
              <a:defRPr>
                <a:solidFill>
                  <a:schemeClr val="tx1"/>
                </a:solidFill>
                <a:latin typeface="Arial" panose="020B0604020202090204" pitchFamily="34" charset="0"/>
                <a:ea typeface="微软雅黑" charset="-122"/>
              </a:defRPr>
            </a:lvl3pPr>
            <a:lvl4pPr>
              <a:defRPr>
                <a:solidFill>
                  <a:schemeClr val="tx1"/>
                </a:solidFill>
                <a:latin typeface="Arial" panose="020B0604020202090204" pitchFamily="34" charset="0"/>
                <a:ea typeface="微软雅黑" charset="-122"/>
              </a:defRPr>
            </a:lvl4pPr>
            <a:lvl5pPr>
              <a:defRPr>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6" name="图片 5"/>
          <p:cNvPicPr/>
          <p:nvPr userDrawn="1">
            <p:custDataLst>
              <p:tags r:id="rId2"/>
            </p:custDataLst>
          </p:nvPr>
        </p:nvPicPr>
        <p:blipFill>
          <a:blip r:embed="rId3" r:link="rId4" cstate="email"/>
          <a:stretch>
            <a:fillRect/>
          </a:stretch>
        </p:blipFill>
        <p:spPr>
          <a:xfrm>
            <a:off x="0" y="0"/>
            <a:ext cx="12192000" cy="6858000"/>
          </a:xfrm>
          <a:prstGeom prst="rect">
            <a:avLst/>
          </a:prstGeom>
        </p:spPr>
      </p:pic>
      <p:sp>
        <p:nvSpPr>
          <p:cNvPr id="3" name="日期占位符 2"/>
          <p:cNvSpPr>
            <a:spLocks noGrp="1"/>
          </p:cNvSpPr>
          <p:nvPr>
            <p:ph type="dt" sz="half" idx="10"/>
            <p:custDataLst>
              <p:tags r:id="rId5"/>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wrap="square">
            <a:normAutofit/>
          </a:bodyPr>
          <a:lstStyle>
            <a:lvl1pPr>
              <a:defRPr>
                <a:latin typeface="Arial" panose="020B0604020202090204" pitchFamily="34" charset="0"/>
                <a:ea typeface="微软雅黑" charset="-122"/>
              </a:defRPr>
            </a:lvl1pPr>
          </a:lstStyle>
          <a:p>
            <a:endParaRPr lang="zh-CN" altLang="en-US"/>
          </a:p>
        </p:txBody>
      </p:sp>
      <p:sp>
        <p:nvSpPr>
          <p:cNvPr id="5" name="灯片编号占位符 4"/>
          <p:cNvSpPr>
            <a:spLocks noGrp="1"/>
          </p:cNvSpPr>
          <p:nvPr>
            <p:ph type="sldNum" sz="quarter" idx="12"/>
            <p:custDataLst>
              <p:tags r:id="rId7"/>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a:p>
        </p:txBody>
      </p:sp>
      <p:sp>
        <p:nvSpPr>
          <p:cNvPr id="12" name="文本占位符 8"/>
          <p:cNvSpPr>
            <a:spLocks noGrp="1"/>
          </p:cNvSpPr>
          <p:nvPr>
            <p:ph type="body" sz="quarter" idx="13" hasCustomPrompt="1"/>
            <p:custDataLst>
              <p:tags r:id="rId8"/>
            </p:custDataLst>
          </p:nvPr>
        </p:nvSpPr>
        <p:spPr>
          <a:xfrm>
            <a:off x="2772305" y="3896603"/>
            <a:ext cx="4824670" cy="410813"/>
          </a:xfrm>
        </p:spPr>
        <p:txBody>
          <a:bodyPr>
            <a:normAutofit/>
          </a:bodyPr>
          <a:lstStyle>
            <a:lvl1pPr marL="0" indent="0">
              <a:lnSpc>
                <a:spcPct val="100000"/>
              </a:lnSpc>
              <a:spcAft>
                <a:spcPts val="0"/>
              </a:spcAft>
              <a:buNone/>
              <a:defRPr sz="1800"/>
            </a:lvl1pPr>
          </a:lstStyle>
          <a:p>
            <a:pPr lvl="0"/>
            <a:r>
              <a:rPr lang="zh-CN" altLang="en-US" dirty="0"/>
              <a:t>单击此处编辑副标题</a:t>
            </a:r>
            <a:endParaRPr lang="zh-CN" altLang="en-US" dirty="0"/>
          </a:p>
        </p:txBody>
      </p:sp>
      <p:sp>
        <p:nvSpPr>
          <p:cNvPr id="13" name="标题 12"/>
          <p:cNvSpPr>
            <a:spLocks noGrp="1"/>
          </p:cNvSpPr>
          <p:nvPr>
            <p:ph type="title" hasCustomPrompt="1"/>
            <p:custDataLst>
              <p:tags r:id="rId9"/>
            </p:custDataLst>
          </p:nvPr>
        </p:nvSpPr>
        <p:spPr>
          <a:xfrm>
            <a:off x="2771610" y="2675467"/>
            <a:ext cx="4824670" cy="1083614"/>
          </a:xfrm>
        </p:spPr>
        <p:txBody>
          <a:bodyPr anchor="b">
            <a:noAutofit/>
          </a:bodyPr>
          <a:lstStyle>
            <a:lvl1pPr>
              <a:defRPr sz="5400">
                <a:latin typeface="汉仪旗黑-85S" panose="00020600040101010101" pitchFamily="18" charset="-122"/>
                <a:ea typeface="汉仪旗黑-85S" panose="00020600040101010101" pitchFamily="18" charset="-122"/>
              </a:defRPr>
            </a:lvl1pPr>
          </a:lstStyle>
          <a:p>
            <a:r>
              <a:rPr lang="zh-CN" altLang="en-US" dirty="0"/>
              <a:t>单击编辑标题</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email"/>
          <a:stretch>
            <a:fillRect/>
          </a:stretch>
        </p:blipFill>
        <p:spPr>
          <a:xfrm>
            <a:off x="0" y="0"/>
            <a:ext cx="720090" cy="611505"/>
          </a:xfrm>
          <a:prstGeom prst="rect">
            <a:avLst/>
          </a:prstGeom>
        </p:spPr>
      </p:pic>
      <p:pic>
        <p:nvPicPr>
          <p:cNvPr id="6" name="图片 5"/>
          <p:cNvPicPr/>
          <p:nvPr userDrawn="1">
            <p:custDataLst>
              <p:tags r:id="rId5"/>
            </p:custDataLst>
          </p:nvPr>
        </p:nvPicPr>
        <p:blipFill>
          <a:blip r:embed="rId6" r:link="rId7" cstate="email"/>
          <a:stretch>
            <a:fillRect/>
          </a:stretch>
        </p:blipFill>
        <p:spPr>
          <a:xfrm>
            <a:off x="11471910" y="0"/>
            <a:ext cx="720090" cy="682625"/>
          </a:xfrm>
          <a:prstGeom prst="rect">
            <a:avLst/>
          </a:prstGeom>
        </p:spPr>
      </p:pic>
      <p:sp>
        <p:nvSpPr>
          <p:cNvPr id="2" name="标题 1"/>
          <p:cNvSpPr>
            <a:spLocks noGrp="1"/>
          </p:cNvSpPr>
          <p:nvPr>
            <p:ph type="title"/>
            <p:custDataLst>
              <p:tags r:id="rId8"/>
            </p:custDataLst>
          </p:nvPr>
        </p:nvSpPr>
        <p:spPr/>
        <p:txBody>
          <a:bodyPr wrap="square">
            <a:normAutofit/>
          </a:bodyPr>
          <a:lstStyle>
            <a:lvl1pPr>
              <a:defRPr baseline="0">
                <a:solidFill>
                  <a:schemeClr val="tx1"/>
                </a:solidFill>
                <a:latin typeface="Arial" panose="020B0604020202090204" pitchFamily="34" charset="0"/>
                <a:ea typeface="微软雅黑"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9"/>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wrap="square">
            <a:normAutofit/>
          </a:bodyPr>
          <a:lstStyle>
            <a:lvl1pPr>
              <a:defRPr>
                <a:latin typeface="Arial" panose="020B060402020209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292075" y="303809"/>
            <a:ext cx="11607851" cy="6250382"/>
          </a:xfrm>
          <a:prstGeom prst="rect">
            <a:avLst/>
          </a:prstGeom>
          <a:solidFill>
            <a:schemeClr val="tx2">
              <a:lumMod val="10000"/>
              <a:lumOff val="9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9" name="图片 8"/>
          <p:cNvPicPr/>
          <p:nvPr userDrawn="1">
            <p:custDataLst>
              <p:tags r:id="rId3"/>
            </p:custDataLst>
          </p:nvPr>
        </p:nvPicPr>
        <p:blipFill>
          <a:blip r:embed="rId4" r:link="rId5" cstate="email"/>
          <a:stretch>
            <a:fillRect/>
          </a:stretch>
        </p:blipFill>
        <p:spPr>
          <a:xfrm>
            <a:off x="0" y="0"/>
            <a:ext cx="720090" cy="611505"/>
          </a:xfrm>
          <a:prstGeom prst="rect">
            <a:avLst/>
          </a:prstGeom>
        </p:spPr>
      </p:pic>
      <p:pic>
        <p:nvPicPr>
          <p:cNvPr id="8" name="图片 7"/>
          <p:cNvPicPr/>
          <p:nvPr userDrawn="1">
            <p:custDataLst>
              <p:tags r:id="rId6"/>
            </p:custDataLst>
          </p:nvPr>
        </p:nvPicPr>
        <p:blipFill>
          <a:blip r:embed="rId7" r:link="rId8" cstate="email"/>
          <a:stretch>
            <a:fillRect/>
          </a:stretch>
        </p:blipFill>
        <p:spPr>
          <a:xfrm>
            <a:off x="11471910" y="0"/>
            <a:ext cx="720090" cy="682625"/>
          </a:xfrm>
          <a:prstGeom prst="rect">
            <a:avLst/>
          </a:prstGeom>
        </p:spPr>
      </p:pic>
      <p:sp>
        <p:nvSpPr>
          <p:cNvPr id="2" name="标题 1"/>
          <p:cNvSpPr>
            <a:spLocks noGrp="1"/>
          </p:cNvSpPr>
          <p:nvPr>
            <p:ph type="title" hasCustomPrompt="1"/>
            <p:custDataLst>
              <p:tags r:id="rId9"/>
            </p:custDataLst>
          </p:nvPr>
        </p:nvSpPr>
        <p:spPr>
          <a:xfrm>
            <a:off x="1281600" y="1249200"/>
            <a:ext cx="9626400" cy="723600"/>
          </a:xfrm>
        </p:spPr>
        <p:txBody>
          <a:bodyPr wrap="square" anchor="ctr">
            <a:normAutofit/>
          </a:bodyPr>
          <a:lstStyle>
            <a:lvl1pPr>
              <a:defRPr sz="3200" baseline="0">
                <a:solidFill>
                  <a:schemeClr val="tx1"/>
                </a:solidFill>
                <a:latin typeface="Arial" panose="020B0604020202090204" pitchFamily="34" charset="0"/>
                <a:ea typeface="微软雅黑"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10"/>
            </p:custDataLst>
          </p:nvPr>
        </p:nvSpPr>
        <p:spPr>
          <a:xfrm>
            <a:off x="1281113" y="2163600"/>
            <a:ext cx="9626600" cy="3445200"/>
          </a:xfrm>
        </p:spPr>
        <p:txBody>
          <a:bodyPr wrap="square">
            <a:normAutofit/>
          </a:bodyPr>
          <a:lstStyle>
            <a:lvl1pPr>
              <a:defRPr baseline="0">
                <a:solidFill>
                  <a:schemeClr val="tx1"/>
                </a:solidFill>
                <a:latin typeface="Arial" panose="020B0604020202090204" pitchFamily="34" charset="0"/>
                <a:ea typeface="微软雅黑" charset="-122"/>
              </a:defRPr>
            </a:lvl1pPr>
            <a:lvl2pPr>
              <a:defRPr baseline="0">
                <a:solidFill>
                  <a:schemeClr val="tx1"/>
                </a:solidFill>
                <a:latin typeface="Arial" panose="020B0604020202090204" pitchFamily="34" charset="0"/>
                <a:ea typeface="微软雅黑" charset="-122"/>
              </a:defRPr>
            </a:lvl2pPr>
            <a:lvl3pPr>
              <a:defRPr baseline="0">
                <a:solidFill>
                  <a:schemeClr val="tx1"/>
                </a:solidFill>
                <a:latin typeface="Arial" panose="020B0604020202090204" pitchFamily="34" charset="0"/>
                <a:ea typeface="微软雅黑" charset="-122"/>
              </a:defRPr>
            </a:lvl3pPr>
            <a:lvl4pPr>
              <a:defRPr baseline="0">
                <a:solidFill>
                  <a:schemeClr val="tx1"/>
                </a:solidFill>
                <a:latin typeface="Arial" panose="020B0604020202090204" pitchFamily="34" charset="0"/>
                <a:ea typeface="微软雅黑" charset="-122"/>
              </a:defRPr>
            </a:lvl4pPr>
            <a:lvl5pPr>
              <a:defRPr baseline="0">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11"/>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p:txBody>
          <a:bodyPr wrap="square">
            <a:normAutofit/>
          </a:bodyPr>
          <a:lstStyle>
            <a:lvl1pPr>
              <a:defRPr>
                <a:latin typeface="Arial" panose="020B060402020209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3"/>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4824603" cy="6858000"/>
          </a:xfrm>
          <a:prstGeom prst="rect">
            <a:avLst/>
          </a:prstGeom>
          <a:solidFill>
            <a:schemeClr val="tx2">
              <a:lumMod val="10000"/>
              <a:lumOff val="9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8" name="图片 7"/>
          <p:cNvPicPr/>
          <p:nvPr userDrawn="1">
            <p:custDataLst>
              <p:tags r:id="rId3"/>
            </p:custDataLst>
          </p:nvPr>
        </p:nvPicPr>
        <p:blipFill>
          <a:blip r:embed="rId4" r:link="rId5" cstate="email"/>
          <a:stretch>
            <a:fillRect/>
          </a:stretch>
        </p:blipFill>
        <p:spPr>
          <a:xfrm>
            <a:off x="11471910" y="0"/>
            <a:ext cx="720090" cy="611299"/>
          </a:xfrm>
          <a:prstGeom prst="rect">
            <a:avLst/>
          </a:prstGeom>
        </p:spPr>
      </p:pic>
      <p:sp>
        <p:nvSpPr>
          <p:cNvPr id="2" name="标题 1"/>
          <p:cNvSpPr>
            <a:spLocks noGrp="1"/>
          </p:cNvSpPr>
          <p:nvPr>
            <p:ph type="title" hasCustomPrompt="1"/>
            <p:custDataLst>
              <p:tags r:id="rId6"/>
            </p:custDataLst>
          </p:nvPr>
        </p:nvSpPr>
        <p:spPr>
          <a:xfrm>
            <a:off x="583200" y="770400"/>
            <a:ext cx="3960000" cy="882000"/>
          </a:xfrm>
        </p:spPr>
        <p:txBody>
          <a:bodyPr wrap="square" anchor="ctr" anchorCtr="0">
            <a:normAutofit/>
          </a:bodyPr>
          <a:lstStyle>
            <a:lvl1pPr>
              <a:defRPr sz="3600" baseline="0">
                <a:solidFill>
                  <a:schemeClr val="tx1"/>
                </a:solidFill>
                <a:latin typeface="Arial" panose="020B0604020202090204" pitchFamily="34" charset="0"/>
                <a:ea typeface="微软雅黑"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7"/>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wrap="square">
            <a:normAutofit/>
          </a:bodyPr>
          <a:lstStyle>
            <a:lvl1pPr>
              <a:defRPr>
                <a:latin typeface="Arial" panose="020B060402020209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586800" y="1764000"/>
            <a:ext cx="3956400" cy="4093200"/>
          </a:xfrm>
        </p:spPr>
        <p:txBody>
          <a:bodyPr wrap="square">
            <a:normAutofit/>
          </a:bodyPr>
          <a:lstStyle>
            <a:lvl1pPr>
              <a:defRPr baseline="0">
                <a:solidFill>
                  <a:schemeClr val="tx1"/>
                </a:solidFill>
                <a:latin typeface="Arial" panose="020B0604020202090204" pitchFamily="34" charset="0"/>
                <a:ea typeface="微软雅黑" charset="-122"/>
              </a:defRPr>
            </a:lvl1pPr>
            <a:lvl2pPr>
              <a:defRPr baseline="0">
                <a:solidFill>
                  <a:schemeClr val="tx1"/>
                </a:solidFill>
                <a:latin typeface="Arial" panose="020B0604020202090204" pitchFamily="34" charset="0"/>
                <a:ea typeface="微软雅黑" charset="-122"/>
              </a:defRPr>
            </a:lvl2pPr>
            <a:lvl3pPr>
              <a:defRPr baseline="0">
                <a:solidFill>
                  <a:schemeClr val="tx1"/>
                </a:solidFill>
                <a:latin typeface="Arial" panose="020B0604020202090204" pitchFamily="34" charset="0"/>
                <a:ea typeface="微软雅黑" charset="-122"/>
              </a:defRPr>
            </a:lvl3pPr>
            <a:lvl4pPr>
              <a:defRPr baseline="0">
                <a:solidFill>
                  <a:schemeClr val="tx1"/>
                </a:solidFill>
                <a:latin typeface="Arial" panose="020B0604020202090204" pitchFamily="34" charset="0"/>
                <a:ea typeface="微软雅黑" charset="-122"/>
              </a:defRPr>
            </a:lvl4pPr>
            <a:lvl5pPr>
              <a:defRPr baseline="0">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1"/>
            </p:custDataLst>
          </p:nvPr>
        </p:nvSpPr>
        <p:spPr>
          <a:xfrm>
            <a:off x="5101200" y="769938"/>
            <a:ext cx="6480000" cy="5087937"/>
          </a:xfrm>
        </p:spPr>
        <p:txBody>
          <a:bodyPr wrap="square">
            <a:normAutofit/>
          </a:bodyPr>
          <a:lstStyle>
            <a:lvl1pPr>
              <a:defRPr baseline="0">
                <a:solidFill>
                  <a:schemeClr val="tx1"/>
                </a:solidFill>
                <a:latin typeface="Arial" panose="020B0604020202090204" pitchFamily="34" charset="0"/>
                <a:ea typeface="微软雅黑" charset="-122"/>
              </a:defRPr>
            </a:lvl1pPr>
            <a:lvl2pPr>
              <a:defRPr baseline="0">
                <a:solidFill>
                  <a:schemeClr val="tx1"/>
                </a:solidFill>
                <a:latin typeface="Arial" panose="020B0604020202090204" pitchFamily="34" charset="0"/>
                <a:ea typeface="微软雅黑" charset="-122"/>
              </a:defRPr>
            </a:lvl2pPr>
            <a:lvl3pPr>
              <a:defRPr baseline="0">
                <a:solidFill>
                  <a:schemeClr val="tx1"/>
                </a:solidFill>
                <a:latin typeface="Arial" panose="020B0604020202090204" pitchFamily="34" charset="0"/>
                <a:ea typeface="微软雅黑" charset="-122"/>
              </a:defRPr>
            </a:lvl3pPr>
            <a:lvl4pPr>
              <a:defRPr baseline="0">
                <a:solidFill>
                  <a:schemeClr val="tx1"/>
                </a:solidFill>
                <a:latin typeface="Arial" panose="020B0604020202090204" pitchFamily="34" charset="0"/>
                <a:ea typeface="微软雅黑" charset="-122"/>
              </a:defRPr>
            </a:lvl4pPr>
            <a:lvl5pPr>
              <a:defRPr baseline="0">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0"/>
            <a:ext cx="12192000" cy="2664333"/>
          </a:xfrm>
          <a:prstGeom prst="rect">
            <a:avLst/>
          </a:prstGeom>
          <a:solidFill>
            <a:schemeClr val="tx2">
              <a:lumMod val="10000"/>
              <a:lumOff val="9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10" name="图片 9"/>
          <p:cNvPicPr/>
          <p:nvPr userDrawn="1">
            <p:custDataLst>
              <p:tags r:id="rId3"/>
            </p:custDataLst>
          </p:nvPr>
        </p:nvPicPr>
        <p:blipFill>
          <a:blip r:embed="rId4" r:link="rId5" cstate="email"/>
          <a:stretch>
            <a:fillRect/>
          </a:stretch>
        </p:blipFill>
        <p:spPr>
          <a:xfrm>
            <a:off x="0" y="0"/>
            <a:ext cx="720090" cy="611505"/>
          </a:xfrm>
          <a:prstGeom prst="rect">
            <a:avLst/>
          </a:prstGeom>
        </p:spPr>
      </p:pic>
      <p:pic>
        <p:nvPicPr>
          <p:cNvPr id="8" name="图片 7"/>
          <p:cNvPicPr/>
          <p:nvPr userDrawn="1">
            <p:custDataLst>
              <p:tags r:id="rId6"/>
            </p:custDataLst>
          </p:nvPr>
        </p:nvPicPr>
        <p:blipFill>
          <a:blip r:embed="rId7" r:link="rId8" cstate="email"/>
          <a:stretch>
            <a:fillRect/>
          </a:stretch>
        </p:blipFill>
        <p:spPr>
          <a:xfrm>
            <a:off x="11471910" y="0"/>
            <a:ext cx="720090" cy="682625"/>
          </a:xfrm>
          <a:prstGeom prst="rect">
            <a:avLst/>
          </a:prstGeom>
        </p:spPr>
      </p:pic>
      <p:sp>
        <p:nvSpPr>
          <p:cNvPr id="2" name="标题 1"/>
          <p:cNvSpPr>
            <a:spLocks noGrp="1"/>
          </p:cNvSpPr>
          <p:nvPr>
            <p:ph type="title"/>
            <p:custDataLst>
              <p:tags r:id="rId9"/>
            </p:custDataLst>
          </p:nvPr>
        </p:nvSpPr>
        <p:spPr>
          <a:xfrm>
            <a:off x="612000" y="781200"/>
            <a:ext cx="10976400" cy="626400"/>
          </a:xfrm>
        </p:spPr>
        <p:txBody>
          <a:bodyPr wrap="square" anchor="ctr">
            <a:normAutofit/>
          </a:bodyPr>
          <a:lstStyle>
            <a:lvl1pPr algn="ctr">
              <a:defRPr sz="3600" baseline="0">
                <a:solidFill>
                  <a:schemeClr val="tx1"/>
                </a:solidFill>
                <a:latin typeface="Arial" panose="020B0604020202090204" pitchFamily="34" charset="0"/>
                <a:ea typeface="微软雅黑"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10"/>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wrap="square">
            <a:normAutofit/>
          </a:bodyPr>
          <a:lstStyle>
            <a:lvl1pPr>
              <a:defRPr>
                <a:latin typeface="Arial" panose="020B060402020209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612000" y="1659600"/>
            <a:ext cx="10975975" cy="828000"/>
          </a:xfrm>
        </p:spPr>
        <p:txBody>
          <a:bodyPr wrap="square">
            <a:normAutofit/>
          </a:bodyPr>
          <a:lstStyle>
            <a:lvl1pPr algn="ctr">
              <a:defRPr baseline="0">
                <a:solidFill>
                  <a:schemeClr val="tx1"/>
                </a:solidFill>
                <a:latin typeface="Arial" panose="020B0604020202090204" pitchFamily="34" charset="0"/>
                <a:ea typeface="微软雅黑"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4"/>
            </p:custDataLst>
          </p:nvPr>
        </p:nvSpPr>
        <p:spPr>
          <a:xfrm>
            <a:off x="612775" y="2808000"/>
            <a:ext cx="10965600" cy="3430800"/>
          </a:xfrm>
        </p:spPr>
        <p:txBody>
          <a:bodyPr wrap="square">
            <a:normAutofit/>
          </a:bodyPr>
          <a:lstStyle>
            <a:lvl1pPr>
              <a:defRPr baseline="0">
                <a:solidFill>
                  <a:schemeClr val="tx1"/>
                </a:solidFill>
                <a:latin typeface="Arial" panose="020B0604020202090204" pitchFamily="34" charset="0"/>
                <a:ea typeface="微软雅黑" charset="-122"/>
              </a:defRPr>
            </a:lvl1pPr>
            <a:lvl2pPr>
              <a:defRPr baseline="0">
                <a:solidFill>
                  <a:schemeClr val="tx1"/>
                </a:solidFill>
                <a:latin typeface="Arial" panose="020B0604020202090204" pitchFamily="34" charset="0"/>
                <a:ea typeface="微软雅黑" charset="-122"/>
              </a:defRPr>
            </a:lvl2pPr>
            <a:lvl3pPr>
              <a:defRPr baseline="0">
                <a:solidFill>
                  <a:schemeClr val="tx1"/>
                </a:solidFill>
                <a:latin typeface="Arial" panose="020B0604020202090204" pitchFamily="34" charset="0"/>
                <a:ea typeface="微软雅黑" charset="-122"/>
              </a:defRPr>
            </a:lvl3pPr>
            <a:lvl4pPr>
              <a:defRPr baseline="0">
                <a:solidFill>
                  <a:schemeClr val="tx1"/>
                </a:solidFill>
                <a:latin typeface="Arial" panose="020B0604020202090204" pitchFamily="34" charset="0"/>
                <a:ea typeface="微软雅黑" charset="-122"/>
              </a:defRPr>
            </a:lvl4pPr>
            <a:lvl5pPr>
              <a:defRPr baseline="0">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5028971"/>
            <a:ext cx="12192000" cy="1829029"/>
          </a:xfrm>
          <a:prstGeom prst="rect">
            <a:avLst/>
          </a:prstGeom>
          <a:solidFill>
            <a:schemeClr val="tx2">
              <a:lumMod val="10000"/>
              <a:lumOff val="9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10" name="图片 9"/>
          <p:cNvPicPr/>
          <p:nvPr userDrawn="1">
            <p:custDataLst>
              <p:tags r:id="rId3"/>
            </p:custDataLst>
          </p:nvPr>
        </p:nvPicPr>
        <p:blipFill>
          <a:blip r:embed="rId4" r:link="rId5" cstate="email"/>
          <a:stretch>
            <a:fillRect/>
          </a:stretch>
        </p:blipFill>
        <p:spPr>
          <a:xfrm>
            <a:off x="0" y="0"/>
            <a:ext cx="720090" cy="611505"/>
          </a:xfrm>
          <a:prstGeom prst="rect">
            <a:avLst/>
          </a:prstGeom>
        </p:spPr>
      </p:pic>
      <p:pic>
        <p:nvPicPr>
          <p:cNvPr id="8" name="图片 7"/>
          <p:cNvPicPr/>
          <p:nvPr userDrawn="1">
            <p:custDataLst>
              <p:tags r:id="rId6"/>
            </p:custDataLst>
          </p:nvPr>
        </p:nvPicPr>
        <p:blipFill>
          <a:blip r:embed="rId7" r:link="rId8" cstate="email"/>
          <a:stretch>
            <a:fillRect/>
          </a:stretch>
        </p:blipFill>
        <p:spPr>
          <a:xfrm>
            <a:off x="11471910" y="0"/>
            <a:ext cx="720090" cy="682625"/>
          </a:xfrm>
          <a:prstGeom prst="rect">
            <a:avLst/>
          </a:prstGeom>
        </p:spPr>
      </p:pic>
      <p:sp>
        <p:nvSpPr>
          <p:cNvPr id="2" name="标题 1"/>
          <p:cNvSpPr>
            <a:spLocks noGrp="1"/>
          </p:cNvSpPr>
          <p:nvPr>
            <p:ph type="title"/>
            <p:custDataLst>
              <p:tags r:id="rId9"/>
            </p:custDataLst>
          </p:nvPr>
        </p:nvSpPr>
        <p:spPr>
          <a:xfrm>
            <a:off x="604800" y="669600"/>
            <a:ext cx="10976400" cy="565200"/>
          </a:xfrm>
        </p:spPr>
        <p:txBody>
          <a:bodyPr wrap="square" anchor="ctr" anchorCtr="0">
            <a:normAutofit/>
          </a:bodyPr>
          <a:lstStyle>
            <a:lvl1pPr algn="ctr">
              <a:defRPr sz="3200" baseline="0">
                <a:solidFill>
                  <a:schemeClr val="tx1"/>
                </a:solidFill>
                <a:latin typeface="Arial" panose="020B0604020202090204" pitchFamily="34" charset="0"/>
                <a:ea typeface="微软雅黑"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wrap="square">
            <a:normAutofit/>
          </a:bodyPr>
          <a:lstStyle>
            <a:lvl1pPr>
              <a:defRPr>
                <a:latin typeface="Arial" panose="020B060402020209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604837" y="1681200"/>
            <a:ext cx="10990800" cy="3211200"/>
          </a:xfrm>
        </p:spPr>
        <p:txBody>
          <a:bodyPr wrap="square">
            <a:normAutofit/>
          </a:bodyPr>
          <a:lstStyle>
            <a:lvl1pPr>
              <a:defRPr baseline="0">
                <a:solidFill>
                  <a:schemeClr val="tx1"/>
                </a:solidFill>
                <a:latin typeface="Arial" panose="020B0604020202090204" pitchFamily="34" charset="0"/>
                <a:ea typeface="微软雅黑" charset="-122"/>
              </a:defRPr>
            </a:lvl1pPr>
            <a:lvl2pPr>
              <a:defRPr baseline="0">
                <a:solidFill>
                  <a:schemeClr val="tx1"/>
                </a:solidFill>
                <a:latin typeface="Arial" panose="020B0604020202090204" pitchFamily="34" charset="0"/>
                <a:ea typeface="微软雅黑" charset="-122"/>
              </a:defRPr>
            </a:lvl2pPr>
            <a:lvl3pPr>
              <a:defRPr baseline="0">
                <a:solidFill>
                  <a:schemeClr val="tx1"/>
                </a:solidFill>
                <a:latin typeface="Arial" panose="020B0604020202090204" pitchFamily="34" charset="0"/>
                <a:ea typeface="微软雅黑" charset="-122"/>
              </a:defRPr>
            </a:lvl3pPr>
            <a:lvl4pPr>
              <a:defRPr baseline="0">
                <a:solidFill>
                  <a:schemeClr val="tx1"/>
                </a:solidFill>
                <a:latin typeface="Arial" panose="020B0604020202090204" pitchFamily="34" charset="0"/>
                <a:ea typeface="微软雅黑" charset="-122"/>
              </a:defRPr>
            </a:lvl4pPr>
            <a:lvl5pPr>
              <a:defRPr baseline="0">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4"/>
            </p:custDataLst>
          </p:nvPr>
        </p:nvSpPr>
        <p:spPr>
          <a:xfrm>
            <a:off x="594000" y="5180400"/>
            <a:ext cx="11001600" cy="1011600"/>
          </a:xfrm>
        </p:spPr>
        <p:txBody>
          <a:bodyPr wrap="square">
            <a:normAutofit/>
          </a:bodyPr>
          <a:lstStyle>
            <a:lvl1pPr>
              <a:defRPr baseline="0">
                <a:solidFill>
                  <a:schemeClr val="tx1"/>
                </a:solidFill>
                <a:latin typeface="Arial" panose="020B0604020202090204" pitchFamily="34" charset="0"/>
                <a:ea typeface="微软雅黑"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4" name="矩形 13"/>
          <p:cNvSpPr/>
          <p:nvPr userDrawn="1">
            <p:custDataLst>
              <p:tags r:id="rId2"/>
            </p:custDataLst>
          </p:nvPr>
        </p:nvSpPr>
        <p:spPr>
          <a:xfrm>
            <a:off x="0" y="0"/>
            <a:ext cx="12192000" cy="914400"/>
          </a:xfrm>
          <a:prstGeom prst="rect">
            <a:avLst/>
          </a:prstGeom>
          <a:solidFill>
            <a:schemeClr val="tx2">
              <a:lumMod val="10000"/>
              <a:lumOff val="9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12" name="图片 11"/>
          <p:cNvPicPr/>
          <p:nvPr userDrawn="1">
            <p:custDataLst>
              <p:tags r:id="rId3"/>
            </p:custDataLst>
          </p:nvPr>
        </p:nvPicPr>
        <p:blipFill>
          <a:blip r:embed="rId4" r:link="rId5" cstate="email"/>
          <a:stretch>
            <a:fillRect/>
          </a:stretch>
        </p:blipFill>
        <p:spPr>
          <a:xfrm>
            <a:off x="11471910" y="6246495"/>
            <a:ext cx="720090" cy="611505"/>
          </a:xfrm>
          <a:prstGeom prst="rect">
            <a:avLst/>
          </a:prstGeom>
        </p:spPr>
      </p:pic>
      <p:pic>
        <p:nvPicPr>
          <p:cNvPr id="10" name="图片 9"/>
          <p:cNvPicPr/>
          <p:nvPr userDrawn="1">
            <p:custDataLst>
              <p:tags r:id="rId6"/>
            </p:custDataLst>
          </p:nvPr>
        </p:nvPicPr>
        <p:blipFill>
          <a:blip r:embed="rId7" r:link="rId8" cstate="email"/>
          <a:stretch>
            <a:fillRect/>
          </a:stretch>
        </p:blipFill>
        <p:spPr>
          <a:xfrm>
            <a:off x="0" y="6175375"/>
            <a:ext cx="720090" cy="682625"/>
          </a:xfrm>
          <a:prstGeom prst="rect">
            <a:avLst/>
          </a:prstGeom>
        </p:spPr>
      </p:pic>
      <p:sp>
        <p:nvSpPr>
          <p:cNvPr id="2" name="标题 1"/>
          <p:cNvSpPr>
            <a:spLocks noGrp="1"/>
          </p:cNvSpPr>
          <p:nvPr>
            <p:ph type="title"/>
            <p:custDataLst>
              <p:tags r:id="rId9"/>
            </p:custDataLst>
          </p:nvPr>
        </p:nvSpPr>
        <p:spPr>
          <a:xfrm>
            <a:off x="579600" y="237600"/>
            <a:ext cx="11037600" cy="441964"/>
          </a:xfrm>
        </p:spPr>
        <p:txBody>
          <a:bodyPr wrap="square">
            <a:normAutofit/>
          </a:bodyPr>
          <a:lstStyle>
            <a:lvl1pPr>
              <a:defRPr baseline="0">
                <a:solidFill>
                  <a:schemeClr val="tx1"/>
                </a:solidFill>
                <a:latin typeface="Arial" panose="020B0604020202090204" pitchFamily="34" charset="0"/>
                <a:ea typeface="微软雅黑"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wrap="square">
            <a:normAutofit/>
          </a:bodyPr>
          <a:lstStyle>
            <a:lvl1pPr>
              <a:defRPr>
                <a:latin typeface="Arial" panose="020B060402020209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579600" y="1663200"/>
            <a:ext cx="5342400" cy="2894400"/>
          </a:xfrm>
        </p:spPr>
        <p:txBody>
          <a:bodyPr wrap="square">
            <a:normAutofit/>
          </a:bodyPr>
          <a:lstStyle>
            <a:lvl1pPr>
              <a:defRPr baseline="0">
                <a:solidFill>
                  <a:schemeClr val="tx1"/>
                </a:solidFill>
                <a:latin typeface="Arial" panose="020B0604020202090204" pitchFamily="34" charset="0"/>
                <a:ea typeface="微软雅黑" charset="-122"/>
              </a:defRPr>
            </a:lvl1pPr>
            <a:lvl2pPr>
              <a:defRPr baseline="0">
                <a:solidFill>
                  <a:schemeClr val="tx1"/>
                </a:solidFill>
                <a:latin typeface="Arial" panose="020B0604020202090204" pitchFamily="34" charset="0"/>
                <a:ea typeface="微软雅黑" charset="-122"/>
              </a:defRPr>
            </a:lvl2pPr>
            <a:lvl3pPr>
              <a:defRPr baseline="0">
                <a:solidFill>
                  <a:schemeClr val="tx1"/>
                </a:solidFill>
                <a:latin typeface="Arial" panose="020B0604020202090204" pitchFamily="34" charset="0"/>
                <a:ea typeface="微软雅黑" charset="-122"/>
              </a:defRPr>
            </a:lvl3pPr>
            <a:lvl4pPr>
              <a:defRPr baseline="0">
                <a:solidFill>
                  <a:schemeClr val="tx1"/>
                </a:solidFill>
                <a:latin typeface="Arial" panose="020B0604020202090204" pitchFamily="34" charset="0"/>
                <a:ea typeface="微软雅黑" charset="-122"/>
              </a:defRPr>
            </a:lvl4pPr>
            <a:lvl5pPr>
              <a:defRPr baseline="0">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4"/>
            </p:custDataLst>
          </p:nvPr>
        </p:nvSpPr>
        <p:spPr>
          <a:xfrm>
            <a:off x="6242400" y="1663200"/>
            <a:ext cx="5367600" cy="2894400"/>
          </a:xfrm>
        </p:spPr>
        <p:txBody>
          <a:bodyPr wrap="square">
            <a:normAutofit/>
          </a:bodyPr>
          <a:lstStyle>
            <a:lvl1pPr>
              <a:defRPr baseline="0">
                <a:solidFill>
                  <a:schemeClr val="tx1"/>
                </a:solidFill>
                <a:latin typeface="Arial" panose="020B0604020202090204" pitchFamily="34" charset="0"/>
                <a:ea typeface="微软雅黑" charset="-122"/>
              </a:defRPr>
            </a:lvl1pPr>
            <a:lvl2pPr>
              <a:defRPr baseline="0">
                <a:solidFill>
                  <a:schemeClr val="tx1"/>
                </a:solidFill>
                <a:latin typeface="Arial" panose="020B0604020202090204" pitchFamily="34" charset="0"/>
                <a:ea typeface="微软雅黑" charset="-122"/>
              </a:defRPr>
            </a:lvl2pPr>
            <a:lvl3pPr>
              <a:defRPr baseline="0">
                <a:solidFill>
                  <a:schemeClr val="tx1"/>
                </a:solidFill>
                <a:latin typeface="Arial" panose="020B0604020202090204" pitchFamily="34" charset="0"/>
                <a:ea typeface="微软雅黑" charset="-122"/>
              </a:defRPr>
            </a:lvl3pPr>
            <a:lvl4pPr>
              <a:defRPr baseline="0">
                <a:solidFill>
                  <a:schemeClr val="tx1"/>
                </a:solidFill>
                <a:latin typeface="Arial" panose="020B0604020202090204" pitchFamily="34" charset="0"/>
                <a:ea typeface="微软雅黑" charset="-122"/>
              </a:defRPr>
            </a:lvl4pPr>
            <a:lvl5pPr>
              <a:defRPr baseline="0">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5"/>
            </p:custDataLst>
          </p:nvPr>
        </p:nvSpPr>
        <p:spPr>
          <a:xfrm>
            <a:off x="572400" y="4816800"/>
            <a:ext cx="5342400" cy="781200"/>
          </a:xfrm>
        </p:spPr>
        <p:txBody>
          <a:bodyPr wrap="square">
            <a:normAutofit/>
          </a:bodyPr>
          <a:lstStyle>
            <a:lvl1pPr>
              <a:defRPr baseline="0">
                <a:solidFill>
                  <a:schemeClr val="tx1"/>
                </a:solidFill>
                <a:latin typeface="Arial" panose="020B0604020202090204" pitchFamily="34" charset="0"/>
                <a:ea typeface="微软雅黑"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6"/>
            </p:custDataLst>
          </p:nvPr>
        </p:nvSpPr>
        <p:spPr>
          <a:xfrm>
            <a:off x="6253200" y="4813200"/>
            <a:ext cx="5367600" cy="781200"/>
          </a:xfrm>
        </p:spPr>
        <p:txBody>
          <a:bodyPr wrap="square">
            <a:normAutofit/>
          </a:bodyPr>
          <a:lstStyle>
            <a:lvl1pPr>
              <a:defRPr baseline="0">
                <a:solidFill>
                  <a:schemeClr val="tx1"/>
                </a:solidFill>
                <a:latin typeface="Arial" panose="020B0604020202090204" pitchFamily="34" charset="0"/>
                <a:ea typeface="微软雅黑"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3691"/>
            <a:ext cx="12192000" cy="4950618"/>
          </a:xfrm>
          <a:prstGeom prst="rect">
            <a:avLst/>
          </a:prstGeom>
          <a:solidFill>
            <a:schemeClr val="tx2">
              <a:lumMod val="10000"/>
              <a:lumOff val="9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9" name="图片 8"/>
          <p:cNvPicPr/>
          <p:nvPr userDrawn="1">
            <p:custDataLst>
              <p:tags r:id="rId3"/>
            </p:custDataLst>
          </p:nvPr>
        </p:nvPicPr>
        <p:blipFill>
          <a:blip r:embed="rId4" r:link="rId5" cstate="email"/>
          <a:stretch>
            <a:fillRect/>
          </a:stretch>
        </p:blipFill>
        <p:spPr>
          <a:xfrm>
            <a:off x="10571480" y="5482590"/>
            <a:ext cx="1619885" cy="1375410"/>
          </a:xfrm>
          <a:prstGeom prst="rect">
            <a:avLst/>
          </a:prstGeom>
        </p:spPr>
      </p:pic>
      <p:pic>
        <p:nvPicPr>
          <p:cNvPr id="8" name="图片 7"/>
          <p:cNvPicPr/>
          <p:nvPr userDrawn="1">
            <p:custDataLst>
              <p:tags r:id="rId6"/>
            </p:custDataLst>
          </p:nvPr>
        </p:nvPicPr>
        <p:blipFill>
          <a:blip r:embed="rId7" r:link="rId8" cstate="email"/>
          <a:stretch>
            <a:fillRect/>
          </a:stretch>
        </p:blipFill>
        <p:spPr>
          <a:xfrm>
            <a:off x="0" y="5322570"/>
            <a:ext cx="1619885" cy="1535430"/>
          </a:xfrm>
          <a:prstGeom prst="rect">
            <a:avLst/>
          </a:prstGeom>
        </p:spPr>
      </p:pic>
      <p:sp>
        <p:nvSpPr>
          <p:cNvPr id="2" name="标题 1"/>
          <p:cNvSpPr>
            <a:spLocks noGrp="1"/>
          </p:cNvSpPr>
          <p:nvPr>
            <p:ph type="title" hasCustomPrompt="1"/>
            <p:custDataLst>
              <p:tags r:id="rId9"/>
            </p:custDataLst>
          </p:nvPr>
        </p:nvSpPr>
        <p:spPr>
          <a:xfrm>
            <a:off x="1522800" y="1339200"/>
            <a:ext cx="9144000" cy="2386800"/>
          </a:xfrm>
        </p:spPr>
        <p:txBody>
          <a:bodyPr wrap="square" anchor="b">
            <a:normAutofit/>
          </a:bodyPr>
          <a:lstStyle>
            <a:lvl1pPr algn="ctr">
              <a:defRPr sz="6000" baseline="0">
                <a:solidFill>
                  <a:schemeClr val="tx1"/>
                </a:solidFill>
                <a:latin typeface="Arial" panose="020B0604020202090204" pitchFamily="34" charset="0"/>
                <a:ea typeface="微软雅黑"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0"/>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wrap="square">
            <a:normAutofit/>
          </a:bodyPr>
          <a:lstStyle>
            <a:lvl1pPr>
              <a:defRPr>
                <a:latin typeface="Arial" panose="020B060402020209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1522413" y="3862800"/>
            <a:ext cx="9144000" cy="1656000"/>
          </a:xfrm>
        </p:spPr>
        <p:txBody>
          <a:bodyPr wrap="square">
            <a:normAutofit/>
          </a:bodyPr>
          <a:lstStyle>
            <a:lvl1pPr algn="ctr">
              <a:defRPr baseline="0">
                <a:solidFill>
                  <a:schemeClr val="tx1"/>
                </a:solidFill>
                <a:latin typeface="Arial" panose="020B0604020202090204" pitchFamily="34" charset="0"/>
                <a:ea typeface="微软雅黑"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9" name="组合 8"/>
          <p:cNvGrpSpPr/>
          <p:nvPr userDrawn="1">
            <p:custDataLst>
              <p:tags r:id="rId2"/>
            </p:custDataLst>
          </p:nvPr>
        </p:nvGrpSpPr>
        <p:grpSpPr>
          <a:xfrm>
            <a:off x="0" y="0"/>
            <a:ext cx="12192000" cy="682332"/>
            <a:chOff x="0" y="0"/>
            <a:chExt cx="12192000" cy="682332"/>
          </a:xfrm>
        </p:grpSpPr>
        <p:pic>
          <p:nvPicPr>
            <p:cNvPr id="8" name="图片 7"/>
            <p:cNvPicPr/>
            <p:nvPr userDrawn="1">
              <p:custDataLst>
                <p:tags r:id="rId3"/>
              </p:custDataLst>
            </p:nvPr>
          </p:nvPicPr>
          <p:blipFill>
            <a:blip r:embed="rId4" r:link="rId5" cstate="email"/>
            <a:stretch>
              <a:fillRect/>
            </a:stretch>
          </p:blipFill>
          <p:spPr>
            <a:xfrm>
              <a:off x="0" y="0"/>
              <a:ext cx="720090" cy="611299"/>
            </a:xfrm>
            <a:prstGeom prst="rect">
              <a:avLst/>
            </a:prstGeom>
          </p:spPr>
        </p:pic>
        <p:pic>
          <p:nvPicPr>
            <p:cNvPr id="7" name="图片 6"/>
            <p:cNvPicPr/>
            <p:nvPr userDrawn="1">
              <p:custDataLst>
                <p:tags r:id="rId6"/>
              </p:custDataLst>
            </p:nvPr>
          </p:nvPicPr>
          <p:blipFill>
            <a:blip r:embed="rId7" r:link="rId8" cstate="email"/>
            <a:stretch>
              <a:fillRect/>
            </a:stretch>
          </p:blipFill>
          <p:spPr>
            <a:xfrm>
              <a:off x="11471910" y="0"/>
              <a:ext cx="720090" cy="682332"/>
            </a:xfrm>
            <a:prstGeom prst="rect">
              <a:avLst/>
            </a:prstGeom>
          </p:spPr>
        </p:pic>
      </p:grpSp>
      <p:sp>
        <p:nvSpPr>
          <p:cNvPr id="2" name="标题 1"/>
          <p:cNvSpPr>
            <a:spLocks noGrp="1"/>
          </p:cNvSpPr>
          <p:nvPr>
            <p:ph type="title"/>
            <p:custDataLst>
              <p:tags r:id="rId9"/>
            </p:custDataLst>
          </p:nvPr>
        </p:nvSpPr>
        <p:spPr>
          <a:xfrm>
            <a:off x="669882" y="443234"/>
            <a:ext cx="10852237" cy="441964"/>
          </a:xfrm>
        </p:spPr>
        <p:txBody>
          <a:bodyPr vert="horz" wrap="square" lIns="90170" tIns="46990" rIns="90170" bIns="46990" rtlCol="0" anchor="ctr"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90204" pitchFamily="34" charset="0"/>
                <a:ea typeface="微软雅黑"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10"/>
            </p:custDataLst>
          </p:nvPr>
        </p:nvSpPr>
        <p:spPr>
          <a:xfrm>
            <a:off x="669882" y="952508"/>
            <a:ext cx="10852237" cy="5388907"/>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1"/>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2"/>
            </p:custDataLst>
          </p:nvPr>
        </p:nvSpPr>
        <p:spPr/>
        <p:txBody>
          <a:bodyPr wrap="square">
            <a:normAutofit/>
          </a:bodyPr>
          <a:lstStyle>
            <a:lvl1pPr>
              <a:defRPr>
                <a:latin typeface="Arial" panose="020B0604020202090204" pitchFamily="34" charset="0"/>
                <a:ea typeface="微软雅黑" charset="-122"/>
              </a:defRPr>
            </a:lvl1pPr>
          </a:lstStyle>
          <a:p>
            <a:endParaRPr lang="zh-CN" altLang="en-US"/>
          </a:p>
        </p:txBody>
      </p:sp>
      <p:sp>
        <p:nvSpPr>
          <p:cNvPr id="6" name="灯片编号占位符 5"/>
          <p:cNvSpPr>
            <a:spLocks noGrp="1"/>
          </p:cNvSpPr>
          <p:nvPr>
            <p:ph type="sldNum" sz="quarter" idx="12"/>
            <p:custDataLst>
              <p:tags r:id="rId13"/>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email"/>
          <a:stretch>
            <a:fillRect/>
          </a:stretch>
        </p:blipFill>
        <p:spPr>
          <a:xfrm>
            <a:off x="8579555" y="1397000"/>
            <a:ext cx="3612445" cy="4064000"/>
          </a:xfrm>
          <a:prstGeom prst="rect">
            <a:avLst/>
          </a:prstGeom>
        </p:spPr>
      </p:pic>
      <p:sp>
        <p:nvSpPr>
          <p:cNvPr id="4" name="日期占位符 3"/>
          <p:cNvSpPr>
            <a:spLocks noGrp="1"/>
          </p:cNvSpPr>
          <p:nvPr>
            <p:ph type="dt" sz="half" idx="10"/>
            <p:custDataLst>
              <p:tags r:id="rId5"/>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p:txBody>
          <a:bodyPr wrap="square">
            <a:normAutofit/>
          </a:bodyPr>
          <a:lstStyle>
            <a:lvl1pPr>
              <a:defRPr>
                <a:latin typeface="Arial" panose="020B0604020202090204" pitchFamily="34" charset="0"/>
                <a:ea typeface="微软雅黑" charset="-122"/>
              </a:defRPr>
            </a:lvl1pPr>
          </a:lstStyle>
          <a:p>
            <a:endParaRPr lang="zh-CN" altLang="en-US"/>
          </a:p>
        </p:txBody>
      </p:sp>
      <p:sp>
        <p:nvSpPr>
          <p:cNvPr id="6" name="灯片编号占位符 5"/>
          <p:cNvSpPr>
            <a:spLocks noGrp="1"/>
          </p:cNvSpPr>
          <p:nvPr>
            <p:ph type="sldNum" sz="quarter" idx="12"/>
            <p:custDataLst>
              <p:tags r:id="rId7"/>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a:p>
        </p:txBody>
      </p:sp>
      <p:sp>
        <p:nvSpPr>
          <p:cNvPr id="3" name="标题 2"/>
          <p:cNvSpPr>
            <a:spLocks noGrp="1"/>
          </p:cNvSpPr>
          <p:nvPr>
            <p:ph type="ctrTitle" idx="14" hasCustomPrompt="1"/>
            <p:custDataLst>
              <p:tags r:id="rId8"/>
            </p:custDataLst>
          </p:nvPr>
        </p:nvSpPr>
        <p:spPr>
          <a:xfrm>
            <a:off x="2191067" y="2707006"/>
            <a:ext cx="5894070" cy="714375"/>
          </a:xfrm>
        </p:spPr>
        <p:txBody>
          <a:bodyPr vert="horz" wrap="square" lIns="0" tIns="0" rIns="0" bIns="0" anchor="ctr" anchorCtr="0">
            <a:normAutofit/>
          </a:bodyPr>
          <a:lstStyle>
            <a:lvl1pPr marL="0" marR="0" indent="0" algn="l" defTabSz="914400" rtl="0" eaLnBrk="1" fontAlgn="auto" latinLnBrk="0" hangingPunct="1">
              <a:lnSpc>
                <a:spcPct val="120000"/>
              </a:lnSpc>
              <a:spcBef>
                <a:spcPct val="0"/>
              </a:spcBef>
              <a:spcAft>
                <a:spcPts val="0"/>
              </a:spcAft>
              <a:buClrTx/>
              <a:buSzPts val="3200"/>
              <a:buNone/>
              <a:defRPr sz="3200" b="0" spc="300">
                <a:solidFill>
                  <a:schemeClr val="tx1"/>
                </a:solidFill>
                <a:latin typeface="Arial" panose="020B0604020202090204" pitchFamily="34" charset="0"/>
                <a:ea typeface="汉仪旗黑-85S" panose="00020600040101010101" pitchFamily="18" charset="-122"/>
              </a:defRPr>
            </a:lvl1pPr>
          </a:lstStyle>
          <a:p>
            <a:r>
              <a:rPr lang="zh-CN" altLang="en-US"/>
              <a:t>编辑标题</a:t>
            </a:r>
            <a:endParaRPr lang="zh-CN" altLang="en-US"/>
          </a:p>
        </p:txBody>
      </p:sp>
      <p:sp>
        <p:nvSpPr>
          <p:cNvPr id="2" name="副标题 1"/>
          <p:cNvSpPr>
            <a:spLocks noGrp="1"/>
          </p:cNvSpPr>
          <p:nvPr>
            <p:ph type="subTitle" idx="13" hasCustomPrompt="1"/>
            <p:custDataLst>
              <p:tags r:id="rId9"/>
            </p:custDataLst>
          </p:nvPr>
        </p:nvSpPr>
        <p:spPr>
          <a:xfrm>
            <a:off x="2191067" y="3592195"/>
            <a:ext cx="5894070" cy="749300"/>
          </a:xfrm>
        </p:spPr>
        <p:txBody>
          <a:bodyPr vert="horz" wrap="square" lIns="0" tIns="0" rIns="0" bIns="0" anchor="t" anchorCtr="0">
            <a:normAutofit/>
          </a:bodyPr>
          <a:lstStyle>
            <a:lvl1pPr marL="0" marR="0" indent="0" algn="l" defTabSz="914400" rtl="0" eaLnBrk="1" fontAlgn="auto" latinLnBrk="0" hangingPunct="1">
              <a:lnSpc>
                <a:spcPct val="130000"/>
              </a:lnSpc>
              <a:spcBef>
                <a:spcPts val="0"/>
              </a:spcBef>
              <a:spcAft>
                <a:spcPts val="0"/>
              </a:spcAft>
              <a:buClrTx/>
              <a:buSzPts val="1600"/>
              <a:buFont typeface="Arial" panose="020B0604020202090204" pitchFamily="34" charset="0"/>
              <a:buNone/>
              <a:defRPr sz="1600" b="0" spc="200">
                <a:solidFill>
                  <a:schemeClr val="tx1"/>
                </a:solidFill>
                <a:latin typeface="Arial" panose="020B0604020202090204" pitchFamily="34" charset="0"/>
                <a:ea typeface="微软雅黑" charset="-122"/>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CN" altLang="en-US"/>
              <a:t>单击此处编辑副标题</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0" y="0"/>
            <a:ext cx="12192000" cy="682332"/>
            <a:chOff x="0" y="0"/>
            <a:chExt cx="12192000" cy="682332"/>
          </a:xfrm>
        </p:grpSpPr>
        <p:pic>
          <p:nvPicPr>
            <p:cNvPr id="9" name="图片 8"/>
            <p:cNvPicPr/>
            <p:nvPr userDrawn="1">
              <p:custDataLst>
                <p:tags r:id="rId3"/>
              </p:custDataLst>
            </p:nvPr>
          </p:nvPicPr>
          <p:blipFill>
            <a:blip r:embed="rId4" r:link="rId5" cstate="email"/>
            <a:stretch>
              <a:fillRect/>
            </a:stretch>
          </p:blipFill>
          <p:spPr>
            <a:xfrm>
              <a:off x="0" y="0"/>
              <a:ext cx="720090" cy="611299"/>
            </a:xfrm>
            <a:prstGeom prst="rect">
              <a:avLst/>
            </a:prstGeom>
          </p:spPr>
        </p:pic>
        <p:pic>
          <p:nvPicPr>
            <p:cNvPr id="8" name="图片 7"/>
            <p:cNvPicPr/>
            <p:nvPr userDrawn="1">
              <p:custDataLst>
                <p:tags r:id="rId6"/>
              </p:custDataLst>
            </p:nvPr>
          </p:nvPicPr>
          <p:blipFill>
            <a:blip r:embed="rId7" r:link="rId8" cstate="email"/>
            <a:stretch>
              <a:fillRect/>
            </a:stretch>
          </p:blipFill>
          <p:spPr>
            <a:xfrm>
              <a:off x="11471910" y="0"/>
              <a:ext cx="720090" cy="682332"/>
            </a:xfrm>
            <a:prstGeom prst="rect">
              <a:avLst/>
            </a:prstGeom>
          </p:spPr>
        </p:pic>
      </p:grpSp>
      <p:sp>
        <p:nvSpPr>
          <p:cNvPr id="2" name="标题 1"/>
          <p:cNvSpPr>
            <a:spLocks noGrp="1"/>
          </p:cNvSpPr>
          <p:nvPr>
            <p:ph type="title"/>
            <p:custDataLst>
              <p:tags r:id="rId9"/>
            </p:custDataLst>
          </p:nvPr>
        </p:nvSpPr>
        <p:spPr>
          <a:xfrm>
            <a:off x="669882" y="443234"/>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90204" pitchFamily="34" charset="0"/>
                <a:ea typeface="微软雅黑"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10"/>
            </p:custDataLst>
          </p:nvPr>
        </p:nvSpPr>
        <p:spPr>
          <a:xfrm>
            <a:off x="669930" y="952508"/>
            <a:ext cx="5283242" cy="5388907"/>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11"/>
            </p:custDataLst>
          </p:nvPr>
        </p:nvSpPr>
        <p:spPr>
          <a:xfrm>
            <a:off x="6238877" y="952508"/>
            <a:ext cx="5283242" cy="5388907"/>
          </a:xfrm>
        </p:spPr>
        <p:txBody>
          <a:bodyPr wrap="square" lIns="90170" tIns="46990" rIns="90170" bIns="46990">
            <a:normAutofit/>
          </a:bodyPr>
          <a:lstStyle>
            <a:lvl1pPr eaLnBrk="1" fontAlgn="auto" latinLnBrk="0" hangingPunct="1">
              <a:defRPr sz="1600">
                <a:solidFill>
                  <a:schemeClr val="tx1"/>
                </a:solidFill>
                <a:latin typeface="Arial" panose="020B0604020202090204" pitchFamily="34" charset="0"/>
                <a:ea typeface="微软雅黑" charset="-122"/>
              </a:defRPr>
            </a:lvl1pPr>
            <a:lvl2pPr eaLnBrk="1" fontAlgn="auto" latinLnBrk="0" hangingPunct="1">
              <a:defRPr sz="1600">
                <a:solidFill>
                  <a:schemeClr val="tx1"/>
                </a:solidFill>
                <a:latin typeface="Arial" panose="020B0604020202090204" pitchFamily="34" charset="0"/>
                <a:ea typeface="微软雅黑" charset="-122"/>
              </a:defRPr>
            </a:lvl2pPr>
            <a:lvl3pPr eaLnBrk="1" fontAlgn="auto" latinLnBrk="0" hangingPunct="1">
              <a:defRPr sz="1600">
                <a:solidFill>
                  <a:schemeClr val="tx1"/>
                </a:solidFill>
                <a:latin typeface="Arial" panose="020B0604020202090204" pitchFamily="34" charset="0"/>
                <a:ea typeface="微软雅黑" charset="-122"/>
              </a:defRPr>
            </a:lvl3pPr>
            <a:lvl4pPr eaLnBrk="1" fontAlgn="auto" latinLnBrk="0" hangingPunct="1">
              <a:defRPr sz="1600">
                <a:solidFill>
                  <a:schemeClr val="tx1"/>
                </a:solidFill>
                <a:latin typeface="Arial" panose="020B0604020202090204" pitchFamily="34" charset="0"/>
                <a:ea typeface="微软雅黑" charset="-122"/>
              </a:defRPr>
            </a:lvl4pPr>
            <a:lvl5pPr eaLnBrk="1" fontAlgn="auto" latinLnBrk="0" hangingPunct="1">
              <a:defRPr sz="1600">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12"/>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3"/>
            </p:custDataLst>
          </p:nvPr>
        </p:nvSpPr>
        <p:spPr/>
        <p:txBody>
          <a:bodyPr wrap="square">
            <a:normAutofit/>
          </a:bodyPr>
          <a:lstStyle>
            <a:lvl1pPr>
              <a:defRPr>
                <a:latin typeface="Arial" panose="020B0604020202090204" pitchFamily="34" charset="0"/>
                <a:ea typeface="微软雅黑" charset="-122"/>
              </a:defRPr>
            </a:lvl1pPr>
          </a:lstStyle>
          <a:p>
            <a:endParaRPr lang="zh-CN" altLang="en-US"/>
          </a:p>
        </p:txBody>
      </p:sp>
      <p:sp>
        <p:nvSpPr>
          <p:cNvPr id="7" name="灯片编号占位符 6"/>
          <p:cNvSpPr>
            <a:spLocks noGrp="1"/>
          </p:cNvSpPr>
          <p:nvPr>
            <p:ph type="sldNum" sz="quarter" idx="12"/>
            <p:custDataLst>
              <p:tags r:id="rId14"/>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2"/>
            </p:custDataLst>
          </p:nvPr>
        </p:nvGrpSpPr>
        <p:grpSpPr>
          <a:xfrm>
            <a:off x="0" y="0"/>
            <a:ext cx="12192000" cy="682332"/>
            <a:chOff x="0" y="0"/>
            <a:chExt cx="12192000" cy="682332"/>
          </a:xfrm>
        </p:grpSpPr>
        <p:pic>
          <p:nvPicPr>
            <p:cNvPr id="11" name="图片 10"/>
            <p:cNvPicPr/>
            <p:nvPr userDrawn="1">
              <p:custDataLst>
                <p:tags r:id="rId3"/>
              </p:custDataLst>
            </p:nvPr>
          </p:nvPicPr>
          <p:blipFill>
            <a:blip r:embed="rId4" r:link="rId5" cstate="email"/>
            <a:stretch>
              <a:fillRect/>
            </a:stretch>
          </p:blipFill>
          <p:spPr>
            <a:xfrm>
              <a:off x="0" y="0"/>
              <a:ext cx="720090" cy="611299"/>
            </a:xfrm>
            <a:prstGeom prst="rect">
              <a:avLst/>
            </a:prstGeom>
          </p:spPr>
        </p:pic>
        <p:pic>
          <p:nvPicPr>
            <p:cNvPr id="10" name="图片 9"/>
            <p:cNvPicPr/>
            <p:nvPr userDrawn="1">
              <p:custDataLst>
                <p:tags r:id="rId6"/>
              </p:custDataLst>
            </p:nvPr>
          </p:nvPicPr>
          <p:blipFill>
            <a:blip r:embed="rId7" r:link="rId8" cstate="email"/>
            <a:stretch>
              <a:fillRect/>
            </a:stretch>
          </p:blipFill>
          <p:spPr>
            <a:xfrm>
              <a:off x="11471910" y="0"/>
              <a:ext cx="720090" cy="682332"/>
            </a:xfrm>
            <a:prstGeom prst="rect">
              <a:avLst/>
            </a:prstGeom>
          </p:spPr>
        </p:pic>
      </p:grpSp>
      <p:sp>
        <p:nvSpPr>
          <p:cNvPr id="2" name="标题 1"/>
          <p:cNvSpPr>
            <a:spLocks noGrp="1"/>
          </p:cNvSpPr>
          <p:nvPr>
            <p:ph type="title"/>
            <p:custDataLst>
              <p:tags r:id="rId9"/>
            </p:custDataLst>
          </p:nvPr>
        </p:nvSpPr>
        <p:spPr>
          <a:xfrm>
            <a:off x="669882" y="443234"/>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90204" pitchFamily="34" charset="0"/>
                <a:ea typeface="微软雅黑"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10"/>
            </p:custDataLst>
          </p:nvPr>
        </p:nvSpPr>
        <p:spPr>
          <a:xfrm>
            <a:off x="669930" y="952508"/>
            <a:ext cx="5283242" cy="381003"/>
          </a:xfrm>
        </p:spPr>
        <p:txBody>
          <a:bodyPr wrap="square" lIns="90170" tIns="46990" rIns="90170" bIns="46990" anchor="ctr"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Arial" panose="020B0604020202090204" pitchFamily="34" charset="0"/>
                <a:ea typeface="微软雅黑"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1"/>
            </p:custDataLst>
          </p:nvPr>
        </p:nvSpPr>
        <p:spPr>
          <a:xfrm>
            <a:off x="669925" y="1406525"/>
            <a:ext cx="5283200" cy="4934752"/>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2"/>
            </p:custDataLst>
          </p:nvPr>
        </p:nvSpPr>
        <p:spPr>
          <a:xfrm>
            <a:off x="6235750" y="952508"/>
            <a:ext cx="5283242" cy="381003"/>
          </a:xfrm>
        </p:spPr>
        <p:txBody>
          <a:bodyPr vert="horz" wrap="square" lIns="90170" tIns="46990" rIns="90170" bIns="46990" rtlCol="0" anchor="ctr"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90204" pitchFamily="34" charset="0"/>
              <a:buNone/>
              <a:defRPr kumimoji="0" lang="zh-CN" altLang="en-US" sz="2000" b="0" i="0" u="none" strike="noStrike" kern="1200" cap="none" spc="200" normalizeH="0" baseline="0" noProof="1" dirty="0">
                <a:solidFill>
                  <a:schemeClr val="tx1"/>
                </a:solidFill>
                <a:uFillTx/>
                <a:latin typeface="Arial" panose="020B0604020202090204" pitchFamily="34" charset="0"/>
                <a:ea typeface="微软雅黑"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3"/>
            </p:custDataLst>
          </p:nvPr>
        </p:nvSpPr>
        <p:spPr>
          <a:xfrm>
            <a:off x="6235750" y="1406525"/>
            <a:ext cx="5283242" cy="4934752"/>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4"/>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5"/>
            </p:custDataLst>
          </p:nvPr>
        </p:nvSpPr>
        <p:spPr/>
        <p:txBody>
          <a:bodyPr wrap="square">
            <a:normAutofit/>
          </a:bodyPr>
          <a:lstStyle>
            <a:lvl1pPr>
              <a:defRPr>
                <a:latin typeface="Arial" panose="020B0604020202090204" pitchFamily="34" charset="0"/>
                <a:ea typeface="微软雅黑" charset="-122"/>
              </a:defRPr>
            </a:lvl1pPr>
          </a:lstStyle>
          <a:p>
            <a:endParaRPr lang="zh-CN" altLang="en-US"/>
          </a:p>
        </p:txBody>
      </p:sp>
      <p:sp>
        <p:nvSpPr>
          <p:cNvPr id="9" name="灯片编号占位符 8"/>
          <p:cNvSpPr>
            <a:spLocks noGrp="1"/>
          </p:cNvSpPr>
          <p:nvPr>
            <p:ph type="sldNum" sz="quarter" idx="12"/>
            <p:custDataLst>
              <p:tags r:id="rId16"/>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email"/>
          <a:stretch>
            <a:fillRect/>
          </a:stretch>
        </p:blipFill>
        <p:spPr>
          <a:xfrm>
            <a:off x="304800" y="2194560"/>
            <a:ext cx="4389120" cy="2468880"/>
          </a:xfrm>
          <a:prstGeom prst="rect">
            <a:avLst/>
          </a:prstGeom>
        </p:spPr>
      </p:pic>
      <p:sp>
        <p:nvSpPr>
          <p:cNvPr id="7" name="任意多边形 6"/>
          <p:cNvSpPr/>
          <p:nvPr userDrawn="1">
            <p:custDataLst>
              <p:tags r:id="rId5"/>
            </p:custDataLst>
          </p:nvPr>
        </p:nvSpPr>
        <p:spPr>
          <a:xfrm>
            <a:off x="4878000" y="0"/>
            <a:ext cx="7314000" cy="6858000"/>
          </a:xfrm>
          <a:custGeom>
            <a:avLst/>
            <a:gdLst>
              <a:gd name="connsiteX0" fmla="*/ 1714500 w 7314000"/>
              <a:gd name="connsiteY0" fmla="*/ 0 h 6858000"/>
              <a:gd name="connsiteX1" fmla="*/ 7314000 w 7314000"/>
              <a:gd name="connsiteY1" fmla="*/ 0 h 6858000"/>
              <a:gd name="connsiteX2" fmla="*/ 7314000 w 7314000"/>
              <a:gd name="connsiteY2" fmla="*/ 6858000 h 6858000"/>
              <a:gd name="connsiteX3" fmla="*/ 0 w 7314000"/>
              <a:gd name="connsiteY3" fmla="*/ 6858000 h 6858000"/>
              <a:gd name="connsiteX4" fmla="*/ 1714500 w 7314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4000" h="6858000">
                <a:moveTo>
                  <a:pt x="1714500" y="0"/>
                </a:moveTo>
                <a:lnTo>
                  <a:pt x="7314000" y="0"/>
                </a:lnTo>
                <a:lnTo>
                  <a:pt x="7314000" y="6858000"/>
                </a:lnTo>
                <a:lnTo>
                  <a:pt x="0" y="6858000"/>
                </a:lnTo>
                <a:lnTo>
                  <a:pt x="1714500" y="0"/>
                </a:lnTo>
                <a:close/>
              </a:path>
            </a:pathLst>
          </a:custGeom>
          <a:solidFill>
            <a:schemeClr val="tx2">
              <a:lumMod val="10000"/>
              <a:lumOff val="90000"/>
            </a:schemeClr>
          </a:solidFill>
          <a:ln w="12700" cap="flat" cmpd="sng" algn="ctr">
            <a:no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6" name="图片 5"/>
          <p:cNvPicPr/>
          <p:nvPr userDrawn="1">
            <p:custDataLst>
              <p:tags r:id="rId6"/>
            </p:custDataLst>
          </p:nvPr>
        </p:nvPicPr>
        <p:blipFill>
          <a:blip r:embed="rId7" r:link="rId8" cstate="email"/>
          <a:stretch>
            <a:fillRect/>
          </a:stretch>
        </p:blipFill>
        <p:spPr>
          <a:xfrm>
            <a:off x="11471910" y="6246700"/>
            <a:ext cx="720090" cy="611299"/>
          </a:xfrm>
          <a:prstGeom prst="rect">
            <a:avLst/>
          </a:prstGeom>
        </p:spPr>
      </p:pic>
      <p:sp>
        <p:nvSpPr>
          <p:cNvPr id="2" name="标题 1"/>
          <p:cNvSpPr>
            <a:spLocks noGrp="1"/>
          </p:cNvSpPr>
          <p:nvPr>
            <p:ph type="title"/>
            <p:custDataLst>
              <p:tags r:id="rId9"/>
            </p:custDataLst>
          </p:nvPr>
        </p:nvSpPr>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90204" pitchFamily="34" charset="0"/>
                <a:ea typeface="微软雅黑"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10"/>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wrap="square">
            <a:normAutofit/>
          </a:bodyPr>
          <a:lstStyle>
            <a:lvl1pPr>
              <a:defRPr>
                <a:latin typeface="Arial" panose="020B0604020202090204" pitchFamily="34" charset="0"/>
                <a:ea typeface="微软雅黑" charset="-122"/>
              </a:defRPr>
            </a:lvl1pPr>
          </a:lstStyle>
          <a:p>
            <a:endParaRPr lang="zh-CN" altLang="en-US"/>
          </a:p>
        </p:txBody>
      </p:sp>
      <p:sp>
        <p:nvSpPr>
          <p:cNvPr id="5" name="灯片编号占位符 4"/>
          <p:cNvSpPr>
            <a:spLocks noGrp="1"/>
          </p:cNvSpPr>
          <p:nvPr>
            <p:ph type="sldNum" sz="quarter" idx="12"/>
            <p:custDataLst>
              <p:tags r:id="rId12"/>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wrap="square">
            <a:normAutofit/>
          </a:bodyPr>
          <a:lstStyle>
            <a:lvl1pPr>
              <a:defRPr>
                <a:latin typeface="Arial" panose="020B0604020202090204" pitchFamily="34" charset="0"/>
                <a:ea typeface="微软雅黑" charset="-122"/>
              </a:defRPr>
            </a:lvl1p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0" y="0"/>
            <a:ext cx="12192000" cy="682332"/>
            <a:chOff x="0" y="0"/>
            <a:chExt cx="12192000" cy="682332"/>
          </a:xfrm>
        </p:grpSpPr>
        <p:pic>
          <p:nvPicPr>
            <p:cNvPr id="9" name="图片 8"/>
            <p:cNvPicPr/>
            <p:nvPr userDrawn="1">
              <p:custDataLst>
                <p:tags r:id="rId3"/>
              </p:custDataLst>
            </p:nvPr>
          </p:nvPicPr>
          <p:blipFill>
            <a:blip r:embed="rId4" r:link="rId5" cstate="email"/>
            <a:stretch>
              <a:fillRect/>
            </a:stretch>
          </p:blipFill>
          <p:spPr>
            <a:xfrm>
              <a:off x="0" y="0"/>
              <a:ext cx="720090" cy="611299"/>
            </a:xfrm>
            <a:prstGeom prst="rect">
              <a:avLst/>
            </a:prstGeom>
          </p:spPr>
        </p:pic>
        <p:pic>
          <p:nvPicPr>
            <p:cNvPr id="8" name="图片 7"/>
            <p:cNvPicPr/>
            <p:nvPr userDrawn="1">
              <p:custDataLst>
                <p:tags r:id="rId6"/>
              </p:custDataLst>
            </p:nvPr>
          </p:nvPicPr>
          <p:blipFill>
            <a:blip r:embed="rId7" r:link="rId8" cstate="email"/>
            <a:stretch>
              <a:fillRect/>
            </a:stretch>
          </p:blipFill>
          <p:spPr>
            <a:xfrm>
              <a:off x="11471910" y="0"/>
              <a:ext cx="720090" cy="682332"/>
            </a:xfrm>
            <a:prstGeom prst="rect">
              <a:avLst/>
            </a:prstGeom>
          </p:spPr>
        </p:pic>
      </p:grpSp>
      <p:sp>
        <p:nvSpPr>
          <p:cNvPr id="2" name="标题 1"/>
          <p:cNvSpPr>
            <a:spLocks noGrp="1"/>
          </p:cNvSpPr>
          <p:nvPr>
            <p:ph type="title"/>
            <p:custDataLst>
              <p:tags r:id="rId9"/>
            </p:custDataLst>
          </p:nvPr>
        </p:nvSpPr>
        <p:spPr>
          <a:xfrm>
            <a:off x="669930" y="443234"/>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90204" pitchFamily="34" charset="0"/>
                <a:ea typeface="微软雅黑"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10"/>
            </p:custDataLst>
          </p:nvPr>
        </p:nvSpPr>
        <p:spPr>
          <a:xfrm>
            <a:off x="669930" y="952508"/>
            <a:ext cx="5283242"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1"/>
            </p:custDataLst>
          </p:nvPr>
        </p:nvSpPr>
        <p:spPr>
          <a:xfrm>
            <a:off x="6238925" y="952508"/>
            <a:ext cx="5283242" cy="5388907"/>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Arial" panose="020B0604020202090204" pitchFamily="34" charset="0"/>
                <a:ea typeface="微软雅黑"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2"/>
            </p:custDataLst>
          </p:nvPr>
        </p:nvSpPr>
        <p:spPr/>
        <p:txBody>
          <a:bodyPr wrap="square">
            <a:normAutofit/>
          </a:bodyPr>
          <a:lstStyle>
            <a:lvl1pPr>
              <a:defRPr>
                <a:latin typeface="Arial" panose="020B0604020202090204" pitchFamily="34" charset="0"/>
                <a:ea typeface="微软雅黑"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3"/>
            </p:custDataLst>
          </p:nvPr>
        </p:nvSpPr>
        <p:spPr/>
        <p:txBody>
          <a:bodyPr wrap="square">
            <a:normAutofit/>
          </a:bodyPr>
          <a:lstStyle>
            <a:lvl1pPr>
              <a:defRPr>
                <a:latin typeface="Arial" panose="020B0604020202090204" pitchFamily="34" charset="0"/>
                <a:ea typeface="微软雅黑" charset="-122"/>
              </a:defRPr>
            </a:lvl1pPr>
          </a:lstStyle>
          <a:p>
            <a:endParaRPr lang="zh-CN" altLang="en-US" dirty="0"/>
          </a:p>
        </p:txBody>
      </p:sp>
      <p:sp>
        <p:nvSpPr>
          <p:cNvPr id="7" name="灯片编号占位符 6"/>
          <p:cNvSpPr>
            <a:spLocks noGrp="1"/>
          </p:cNvSpPr>
          <p:nvPr>
            <p:ph type="sldNum" sz="quarter" idx="12"/>
            <p:custDataLst>
              <p:tags r:id="rId14"/>
            </p:custDataLst>
          </p:nvPr>
        </p:nvSpPr>
        <p:spPr/>
        <p:txBody>
          <a:bodyPr wrap="square">
            <a:normAutofit/>
          </a:bodyPr>
          <a:lstStyle>
            <a:lvl1pPr>
              <a:defRPr>
                <a:latin typeface="Arial" panose="020B0604020202090204" pitchFamily="34" charset="0"/>
                <a:ea typeface="微软雅黑"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9" name="组合 8"/>
          <p:cNvGrpSpPr/>
          <p:nvPr userDrawn="1">
            <p:custDataLst>
              <p:tags r:id="rId2"/>
            </p:custDataLst>
          </p:nvPr>
        </p:nvGrpSpPr>
        <p:grpSpPr>
          <a:xfrm>
            <a:off x="0" y="0"/>
            <a:ext cx="12192000" cy="682332"/>
            <a:chOff x="0" y="0"/>
            <a:chExt cx="12192000" cy="682332"/>
          </a:xfrm>
        </p:grpSpPr>
        <p:pic>
          <p:nvPicPr>
            <p:cNvPr id="8" name="图片 7"/>
            <p:cNvPicPr/>
            <p:nvPr userDrawn="1">
              <p:custDataLst>
                <p:tags r:id="rId3"/>
              </p:custDataLst>
            </p:nvPr>
          </p:nvPicPr>
          <p:blipFill>
            <a:blip r:embed="rId4" r:link="rId5" cstate="email"/>
            <a:stretch>
              <a:fillRect/>
            </a:stretch>
          </p:blipFill>
          <p:spPr>
            <a:xfrm>
              <a:off x="0" y="0"/>
              <a:ext cx="720090" cy="611299"/>
            </a:xfrm>
            <a:prstGeom prst="rect">
              <a:avLst/>
            </a:prstGeom>
          </p:spPr>
        </p:pic>
        <p:pic>
          <p:nvPicPr>
            <p:cNvPr id="7" name="图片 6"/>
            <p:cNvPicPr/>
            <p:nvPr userDrawn="1">
              <p:custDataLst>
                <p:tags r:id="rId6"/>
              </p:custDataLst>
            </p:nvPr>
          </p:nvPicPr>
          <p:blipFill>
            <a:blip r:embed="rId7" r:link="rId8" cstate="email"/>
            <a:stretch>
              <a:fillRect/>
            </a:stretch>
          </p:blipFill>
          <p:spPr>
            <a:xfrm>
              <a:off x="11471910" y="0"/>
              <a:ext cx="720090" cy="682332"/>
            </a:xfrm>
            <a:prstGeom prst="rect">
              <a:avLst/>
            </a:prstGeom>
          </p:spPr>
        </p:pic>
      </p:grpSp>
      <p:sp>
        <p:nvSpPr>
          <p:cNvPr id="2" name="竖排标题 1"/>
          <p:cNvSpPr>
            <a:spLocks noGrp="1"/>
          </p:cNvSpPr>
          <p:nvPr>
            <p:ph type="title" orient="vert"/>
            <p:custDataLst>
              <p:tags r:id="rId9"/>
            </p:custDataLst>
          </p:nvPr>
        </p:nvSpPr>
        <p:spPr>
          <a:xfrm>
            <a:off x="10571135" y="952508"/>
            <a:ext cx="950984" cy="5388907"/>
          </a:xfrm>
        </p:spPr>
        <p:txBody>
          <a:bodyPr vert="eaVert" wrap="square" lIns="90170" tIns="46990" rIns="90170" bIns="4699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Arial" panose="020B0604020202090204" pitchFamily="34" charset="0"/>
                <a:ea typeface="微软雅黑"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10"/>
            </p:custDataLst>
          </p:nvPr>
        </p:nvSpPr>
        <p:spPr>
          <a:xfrm>
            <a:off x="669925" y="952500"/>
            <a:ext cx="9828101" cy="5388907"/>
          </a:xfrm>
        </p:spPr>
        <p:txBody>
          <a:bodyPr vert="eaVert" wrap="square">
            <a:normAutofit/>
          </a:bodyPr>
          <a:lstStyle>
            <a:lvl1pPr indent="0" eaLnBrk="1" fontAlgn="auto" latinLnBrk="0" hangingPunct="1">
              <a:defRPr>
                <a:solidFill>
                  <a:schemeClr val="tx1"/>
                </a:solidFill>
                <a:latin typeface="Arial" panose="020B0604020202090204" pitchFamily="34" charset="0"/>
                <a:ea typeface="微软雅黑" charset="-122"/>
              </a:defRPr>
            </a:lvl1pPr>
            <a:lvl2pPr indent="0" eaLnBrk="1" fontAlgn="auto" latinLnBrk="0" hangingPunct="1">
              <a:defRPr>
                <a:solidFill>
                  <a:schemeClr val="tx1"/>
                </a:solidFill>
                <a:latin typeface="Arial" panose="020B0604020202090204" pitchFamily="34" charset="0"/>
                <a:ea typeface="微软雅黑" charset="-122"/>
              </a:defRPr>
            </a:lvl2pPr>
            <a:lvl3pPr indent="0" eaLnBrk="1" fontAlgn="auto" latinLnBrk="0" hangingPunct="1">
              <a:defRPr>
                <a:solidFill>
                  <a:schemeClr val="tx1"/>
                </a:solidFill>
                <a:latin typeface="Arial" panose="020B0604020202090204" pitchFamily="34" charset="0"/>
                <a:ea typeface="微软雅黑" charset="-122"/>
              </a:defRPr>
            </a:lvl3pPr>
            <a:lvl4pPr indent="0" eaLnBrk="1" fontAlgn="auto" latinLnBrk="0" hangingPunct="1">
              <a:defRPr>
                <a:solidFill>
                  <a:schemeClr val="tx1"/>
                </a:solidFill>
                <a:latin typeface="Arial" panose="020B0604020202090204" pitchFamily="34" charset="0"/>
                <a:ea typeface="微软雅黑" charset="-122"/>
              </a:defRPr>
            </a:lvl4pPr>
            <a:lvl5pPr indent="0" eaLnBrk="1" fontAlgn="auto" latinLnBrk="0" hangingPunct="1">
              <a:defRPr>
                <a:solidFill>
                  <a:schemeClr val="tx1"/>
                </a:solidFill>
                <a:latin typeface="Arial" panose="020B060402020209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1"/>
            </p:custDataLst>
          </p:nvPr>
        </p:nvSpPr>
        <p:spPr/>
        <p:txBody>
          <a:bodyPr wrap="square">
            <a:normAutofit/>
          </a:bodyPr>
          <a:lstStyle>
            <a:lvl1pPr>
              <a:defRPr>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2"/>
            </p:custDataLst>
          </p:nvPr>
        </p:nvSpPr>
        <p:spPr/>
        <p:txBody>
          <a:bodyPr wrap="square">
            <a:normAutofit/>
          </a:bodyPr>
          <a:lstStyle>
            <a:lvl1pPr>
              <a:defRPr>
                <a:latin typeface="Arial" panose="020B0604020202090204" pitchFamily="34" charset="0"/>
                <a:ea typeface="微软雅黑" charset="-122"/>
              </a:defRPr>
            </a:lvl1pPr>
          </a:lstStyle>
          <a:p>
            <a:endParaRPr lang="zh-CN" altLang="en-US"/>
          </a:p>
        </p:txBody>
      </p:sp>
      <p:sp>
        <p:nvSpPr>
          <p:cNvPr id="6" name="灯片编号占位符 5"/>
          <p:cNvSpPr>
            <a:spLocks noGrp="1"/>
          </p:cNvSpPr>
          <p:nvPr>
            <p:ph type="sldNum" sz="quarter" idx="12"/>
            <p:custDataLst>
              <p:tags r:id="rId13"/>
            </p:custDataLst>
          </p:nvPr>
        </p:nvSpPr>
        <p:spPr/>
        <p:txBody>
          <a:bodyPr wrap="square">
            <a:normAutofit/>
          </a:bodyPr>
          <a:lstStyle>
            <a:lvl1pPr>
              <a:defRPr>
                <a:latin typeface="Arial" panose="020B060402020209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tags" Target="../tags/tag145.xml"/><Relationship Id="rId23" Type="http://schemas.openxmlformats.org/officeDocument/2006/relationships/tags" Target="../tags/tag144.xml"/><Relationship Id="rId22" Type="http://schemas.openxmlformats.org/officeDocument/2006/relationships/tags" Target="../tags/tag143.xml"/><Relationship Id="rId21" Type="http://schemas.openxmlformats.org/officeDocument/2006/relationships/tags" Target="../tags/tag142.xml"/><Relationship Id="rId20" Type="http://schemas.openxmlformats.org/officeDocument/2006/relationships/tags" Target="../tags/tag141.xml"/><Relationship Id="rId2" Type="http://schemas.openxmlformats.org/officeDocument/2006/relationships/slideLayout" Target="../slideLayouts/slideLayout2.xml"/><Relationship Id="rId19" Type="http://schemas.openxmlformats.org/officeDocument/2006/relationships/tags" Target="../tags/tag140.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wrap="square"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61398"/>
            <a:ext cx="10852237" cy="5388907"/>
          </a:xfrm>
          <a:prstGeom prst="rect">
            <a:avLst/>
          </a:prstGeom>
        </p:spPr>
        <p:txBody>
          <a:bodyPr vert="horz" wrap="square" lIns="90170" tIns="46990" rIns="90170" bIns="4699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wrap="square" lIns="91440" tIns="45720" rIns="91440" bIns="45720" rtlCol="0" anchor="ctr">
            <a:normAutofit/>
          </a:bodyPr>
          <a:lstStyle>
            <a:lvl1pPr algn="l">
              <a:defRPr sz="1200">
                <a:solidFill>
                  <a:schemeClr val="tx1">
                    <a:tint val="75000"/>
                  </a:schemeClr>
                </a:solidFill>
                <a:latin typeface="Arial" panose="020B0604020202090204" pitchFamily="34" charset="0"/>
                <a:ea typeface="微软雅黑"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wrap="square" lIns="91440" tIns="45720" rIns="91440" bIns="45720" rtlCol="0" anchor="ctr">
            <a:normAutofit/>
          </a:bodyPr>
          <a:lstStyle>
            <a:lvl1pPr algn="ctr">
              <a:defRPr sz="1200">
                <a:solidFill>
                  <a:schemeClr val="tx1">
                    <a:tint val="75000"/>
                  </a:schemeClr>
                </a:solidFill>
                <a:latin typeface="Arial" panose="020B0604020202090204" pitchFamily="34" charset="0"/>
                <a:ea typeface="微软雅黑"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wrap="square" lIns="91440" tIns="45720" rIns="91440" bIns="45720" rtlCol="0" anchor="ctr">
            <a:normAutofit/>
          </a:bodyPr>
          <a:lstStyle>
            <a:lvl1pPr algn="r">
              <a:defRPr sz="1200">
                <a:solidFill>
                  <a:schemeClr val="tx1">
                    <a:tint val="75000"/>
                  </a:schemeClr>
                </a:solidFill>
                <a:latin typeface="Arial" panose="020B0604020202090204" pitchFamily="34" charset="0"/>
                <a:ea typeface="微软雅黑"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Arial" panose="020B0604020202090204" pitchFamily="34" charset="0"/>
          <a:ea typeface="微软雅黑"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tx1"/>
          </a:solidFill>
          <a:uFillTx/>
          <a:latin typeface="Arial" panose="020B0604020202090204" pitchFamily="34" charset="0"/>
          <a:ea typeface="微软雅黑"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sz="1600" u="none" strike="noStrike" kern="1200" cap="none" spc="150" normalizeH="0" baseline="0">
          <a:solidFill>
            <a:schemeClr val="tx1"/>
          </a:solidFill>
          <a:uFillTx/>
          <a:latin typeface="Arial" panose="020B0604020202090204" pitchFamily="34" charset="0"/>
          <a:ea typeface="微软雅黑"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tx1"/>
          </a:solidFill>
          <a:uFillTx/>
          <a:latin typeface="Arial" panose="020B0604020202090204" pitchFamily="34" charset="0"/>
          <a:ea typeface="微软雅黑"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tx1"/>
          </a:solidFill>
          <a:uFillTx/>
          <a:latin typeface="Arial" panose="020B0604020202090204" pitchFamily="34" charset="0"/>
          <a:ea typeface="微软雅黑"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tx1"/>
          </a:solidFill>
          <a:uFillTx/>
          <a:latin typeface="Arial" panose="020B0604020202090204" pitchFamily="34" charset="0"/>
          <a:ea typeface="微软雅黑"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47.xml"/><Relationship Id="rId1" Type="http://schemas.openxmlformats.org/officeDocument/2006/relationships/tags" Target="../tags/tag146.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72.xml"/><Relationship Id="rId1"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73.xml"/><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74.xml"/><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5.xml"/><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176.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17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8.xml"/><Relationship Id="rId1" Type="http://schemas.openxmlformats.org/officeDocument/2006/relationships/image" Target="../media/image19.pn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3.xml"/><Relationship Id="rId4" Type="http://schemas.openxmlformats.org/officeDocument/2006/relationships/tags" Target="../tags/tag182.xml"/><Relationship Id="rId3" Type="http://schemas.openxmlformats.org/officeDocument/2006/relationships/tags" Target="../tags/tag181.xml"/><Relationship Id="rId2" Type="http://schemas.openxmlformats.org/officeDocument/2006/relationships/tags" Target="../tags/tag180.xml"/><Relationship Id="rId1" Type="http://schemas.openxmlformats.org/officeDocument/2006/relationships/tags" Target="../tags/tag179.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3.xml"/><Relationship Id="rId1" Type="http://schemas.openxmlformats.org/officeDocument/2006/relationships/image" Target="../media/image20.png"/></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17.xml"/><Relationship Id="rId6" Type="http://schemas.openxmlformats.org/officeDocument/2006/relationships/tags" Target="../tags/tag184.xml"/><Relationship Id="rId5" Type="http://schemas.openxmlformats.org/officeDocument/2006/relationships/image" Target="../media/image25.png"/><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9" Type="http://schemas.openxmlformats.org/officeDocument/2006/relationships/tags" Target="../tags/tag156.xml"/><Relationship Id="rId8" Type="http://schemas.openxmlformats.org/officeDocument/2006/relationships/tags" Target="../tags/tag155.xml"/><Relationship Id="rId7" Type="http://schemas.openxmlformats.org/officeDocument/2006/relationships/tags" Target="../tags/tag154.xml"/><Relationship Id="rId6" Type="http://schemas.openxmlformats.org/officeDocument/2006/relationships/tags" Target="../tags/tag153.xml"/><Relationship Id="rId5" Type="http://schemas.openxmlformats.org/officeDocument/2006/relationships/tags" Target="../tags/tag152.xml"/><Relationship Id="rId4" Type="http://schemas.openxmlformats.org/officeDocument/2006/relationships/tags" Target="../tags/tag151.xml"/><Relationship Id="rId3" Type="http://schemas.openxmlformats.org/officeDocument/2006/relationships/tags" Target="../tags/tag150.xml"/><Relationship Id="rId2" Type="http://schemas.openxmlformats.org/officeDocument/2006/relationships/tags" Target="../tags/tag149.xml"/><Relationship Id="rId16" Type="http://schemas.openxmlformats.org/officeDocument/2006/relationships/notesSlide" Target="../notesSlides/notesSlide2.xml"/><Relationship Id="rId15" Type="http://schemas.openxmlformats.org/officeDocument/2006/relationships/slideLayout" Target="../slideLayouts/slideLayout6.xml"/><Relationship Id="rId14" Type="http://schemas.openxmlformats.org/officeDocument/2006/relationships/tags" Target="../tags/tag161.xml"/><Relationship Id="rId13" Type="http://schemas.openxmlformats.org/officeDocument/2006/relationships/tags" Target="../tags/tag160.xml"/><Relationship Id="rId12" Type="http://schemas.openxmlformats.org/officeDocument/2006/relationships/tags" Target="../tags/tag159.xml"/><Relationship Id="rId11" Type="http://schemas.openxmlformats.org/officeDocument/2006/relationships/tags" Target="../tags/tag158.xml"/><Relationship Id="rId10" Type="http://schemas.openxmlformats.org/officeDocument/2006/relationships/tags" Target="../tags/tag157.xml"/><Relationship Id="rId1" Type="http://schemas.openxmlformats.org/officeDocument/2006/relationships/tags" Target="../tags/tag148.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17.xml"/><Relationship Id="rId3" Type="http://schemas.openxmlformats.org/officeDocument/2006/relationships/tags" Target="../tags/tag185.xml"/><Relationship Id="rId2" Type="http://schemas.openxmlformats.org/officeDocument/2006/relationships/image" Target="../media/image27.png"/><Relationship Id="rId1"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86.xml"/><Relationship Id="rId1"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87.xml"/><Relationship Id="rId1" Type="http://schemas.openxmlformats.org/officeDocument/2006/relationships/image" Target="../media/image29.png"/></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17.xml"/><Relationship Id="rId5" Type="http://schemas.openxmlformats.org/officeDocument/2006/relationships/tags" Target="../tags/tag188.xml"/><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89.xml"/><Relationship Id="rId1"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90.xml"/><Relationship Id="rId1"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91.xml"/><Relationship Id="rId1"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92.xml"/><Relationship Id="rId1" Type="http://schemas.openxmlformats.org/officeDocument/2006/relationships/image" Target="../media/image37.png"/></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93.xml"/><Relationship Id="rId2" Type="http://schemas.openxmlformats.org/officeDocument/2006/relationships/image" Target="../media/image39.png"/><Relationship Id="rId1" Type="http://schemas.openxmlformats.org/officeDocument/2006/relationships/image" Target="../media/image38.png"/></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17.xml"/><Relationship Id="rId3" Type="http://schemas.openxmlformats.org/officeDocument/2006/relationships/tags" Target="../tags/tag194.xml"/><Relationship Id="rId2" Type="http://schemas.openxmlformats.org/officeDocument/2006/relationships/image" Target="../media/image41.png"/><Relationship Id="rId1" Type="http://schemas.openxmlformats.org/officeDocument/2006/relationships/image" Target="../media/image40.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3.xml"/><Relationship Id="rId4" Type="http://schemas.openxmlformats.org/officeDocument/2006/relationships/tags" Target="../tags/tag165.xml"/><Relationship Id="rId3" Type="http://schemas.openxmlformats.org/officeDocument/2006/relationships/tags" Target="../tags/tag164.xml"/><Relationship Id="rId2" Type="http://schemas.openxmlformats.org/officeDocument/2006/relationships/tags" Target="../tags/tag163.xml"/><Relationship Id="rId1" Type="http://schemas.openxmlformats.org/officeDocument/2006/relationships/tags" Target="../tags/tag16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195.xml"/></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17.xml"/><Relationship Id="rId4" Type="http://schemas.openxmlformats.org/officeDocument/2006/relationships/tags" Target="../tags/tag196.xml"/><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image" Target="../media/image42.png"/></Relationships>
</file>

<file path=ppt/slides/_rels/slide32.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7.xml"/><Relationship Id="rId4" Type="http://schemas.openxmlformats.org/officeDocument/2006/relationships/tags" Target="../tags/tag197.xml"/><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image" Target="../media/image45.pn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7.xml"/><Relationship Id="rId2" Type="http://schemas.openxmlformats.org/officeDocument/2006/relationships/tags" Target="../tags/tag198.xml"/><Relationship Id="rId1" Type="http://schemas.openxmlformats.org/officeDocument/2006/relationships/image" Target="../media/image48.png"/></Relationships>
</file>

<file path=ppt/slides/_rels/slide34.xml.rels><?xml version="1.0" encoding="UTF-8" standalone="yes"?>
<Relationships xmlns="http://schemas.openxmlformats.org/package/2006/relationships"><Relationship Id="rId5" Type="http://schemas.openxmlformats.org/officeDocument/2006/relationships/slideLayout" Target="../slideLayouts/slideLayout17.xml"/><Relationship Id="rId4" Type="http://schemas.openxmlformats.org/officeDocument/2006/relationships/tags" Target="../tags/tag199.xml"/><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image" Target="../media/image49.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00.xml"/><Relationship Id="rId1" Type="http://schemas.openxmlformats.org/officeDocument/2006/relationships/image" Target="../media/image52.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01.xml"/><Relationship Id="rId1" Type="http://schemas.openxmlformats.org/officeDocument/2006/relationships/image" Target="../media/image5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02.xml"/><Relationship Id="rId1" Type="http://schemas.openxmlformats.org/officeDocument/2006/relationships/image" Target="../media/image54.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03.xml"/><Relationship Id="rId1" Type="http://schemas.openxmlformats.org/officeDocument/2006/relationships/image" Target="../media/image55.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04.xml"/><Relationship Id="rId1" Type="http://schemas.openxmlformats.org/officeDocument/2006/relationships/image" Target="../media/image5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6.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7.xml"/><Relationship Id="rId3" Type="http://schemas.openxmlformats.org/officeDocument/2006/relationships/tags" Target="../tags/tag167.xml"/><Relationship Id="rId2" Type="http://schemas.openxmlformats.org/officeDocument/2006/relationships/image" Target="../media/image10.GIF"/><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68.xml"/><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7.xml"/><Relationship Id="rId3" Type="http://schemas.openxmlformats.org/officeDocument/2006/relationships/tags" Target="../tags/tag169.xml"/><Relationship Id="rId2" Type="http://schemas.openxmlformats.org/officeDocument/2006/relationships/image" Target="../media/image13.pn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170.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171.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a:xfrm>
            <a:off x="2229485" y="2647315"/>
            <a:ext cx="6265545" cy="1896745"/>
          </a:xfrm>
        </p:spPr>
        <p:txBody>
          <a:bodyPr>
            <a:normAutofit/>
          </a:bodyPr>
          <a:lstStyle/>
          <a:p>
            <a:r>
              <a:rPr lang="en-US" altLang="zh-CN" sz="5400" dirty="0"/>
              <a:t>ACL2020:</a:t>
            </a:r>
            <a:br>
              <a:rPr lang="en-US" altLang="zh-CN" sz="5400" dirty="0"/>
            </a:br>
            <a:r>
              <a:rPr lang="zh-CN" altLang="en-US" sz="5400" dirty="0"/>
              <a:t>全民对抗训练时代</a:t>
            </a:r>
            <a:endParaRPr lang="zh-CN" altLang="en-US" sz="5400" dirty="0"/>
          </a:p>
        </p:txBody>
      </p:sp>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a:t>
            </a:r>
            <a:r>
              <a:rPr lang="en-US" altLang="zh-CN"/>
              <a:t>QA</a:t>
            </a:r>
            <a:r>
              <a:rPr lang="zh-CN" altLang="en-US"/>
              <a:t>任务上对抗样本的攻击效果</a:t>
            </a:r>
            <a:endParaRPr lang="zh-CN" altLang="en-US"/>
          </a:p>
        </p:txBody>
      </p:sp>
      <p:pic>
        <p:nvPicPr>
          <p:cNvPr id="5" name="图片 4"/>
          <p:cNvPicPr>
            <a:picLocks noChangeAspect="1"/>
          </p:cNvPicPr>
          <p:nvPr/>
        </p:nvPicPr>
        <p:blipFill>
          <a:blip r:embed="rId1"/>
          <a:stretch>
            <a:fillRect/>
          </a:stretch>
        </p:blipFill>
        <p:spPr>
          <a:xfrm>
            <a:off x="1894840" y="1624330"/>
            <a:ext cx="8408035" cy="2806700"/>
          </a:xfrm>
          <a:prstGeom prst="rect">
            <a:avLst/>
          </a:prstGeom>
        </p:spPr>
      </p:pic>
      <p:sp>
        <p:nvSpPr>
          <p:cNvPr id="3" name="文本框 2"/>
          <p:cNvSpPr txBox="1"/>
          <p:nvPr/>
        </p:nvSpPr>
        <p:spPr>
          <a:xfrm>
            <a:off x="1891665" y="4945380"/>
            <a:ext cx="8408035" cy="645160"/>
          </a:xfrm>
          <a:prstGeom prst="rect">
            <a:avLst/>
          </a:prstGeom>
          <a:noFill/>
        </p:spPr>
        <p:txBody>
          <a:bodyPr wrap="square" rtlCol="0">
            <a:spAutoFit/>
          </a:bodyPr>
          <a:p>
            <a:pPr marL="285750" indent="-285750">
              <a:buFont typeface="Arial" panose="020B0604020202090204" pitchFamily="34" charset="0"/>
              <a:buChar char="•"/>
            </a:pPr>
            <a:r>
              <a:rPr lang="zh-CN" altLang="en-US"/>
              <a:t>因为</a:t>
            </a:r>
            <a:r>
              <a:rPr lang="en-US" altLang="zh-CN"/>
              <a:t>MLM</a:t>
            </a:r>
            <a:r>
              <a:rPr lang="zh-CN" altLang="en-US"/>
              <a:t>任务的存在，</a:t>
            </a:r>
            <a:r>
              <a:rPr lang="en-US" altLang="zh-CN"/>
              <a:t>BERT</a:t>
            </a:r>
            <a:r>
              <a:rPr lang="zh-CN" altLang="en-US"/>
              <a:t>模型更加鲁棒</a:t>
            </a:r>
            <a:endParaRPr lang="zh-CN" altLang="en-US"/>
          </a:p>
          <a:p>
            <a:pPr marL="285750" indent="-285750">
              <a:buFont typeface="Arial" panose="020B0604020202090204" pitchFamily="34" charset="0"/>
              <a:buChar char="•"/>
            </a:pPr>
            <a:r>
              <a:rPr lang="zh-CN" altLang="en-US"/>
              <a:t>在</a:t>
            </a:r>
            <a:r>
              <a:rPr lang="en-US" altLang="zh-CN"/>
              <a:t>SQuAD2.0</a:t>
            </a:r>
            <a:r>
              <a:rPr lang="zh-CN" altLang="en-US"/>
              <a:t>任务中，当</a:t>
            </a:r>
            <a:r>
              <a:rPr lang="en-US" altLang="zh-CN"/>
              <a:t>BERT</a:t>
            </a:r>
            <a:r>
              <a:rPr lang="zh-CN" altLang="en-US"/>
              <a:t>遇到词形变化的问题时，倾向于预测“没有答案”</a:t>
            </a:r>
            <a:endParaRPr lang="zh-CN" altLang="en-US"/>
          </a:p>
        </p:txBody>
      </p:sp>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实验效果：对抗样本的人类评估测试</a:t>
            </a:r>
            <a:endParaRPr lang="zh-CN" altLang="en-US"/>
          </a:p>
        </p:txBody>
      </p:sp>
      <p:pic>
        <p:nvPicPr>
          <p:cNvPr id="4" name="图片 3"/>
          <p:cNvPicPr>
            <a:picLocks noChangeAspect="1"/>
          </p:cNvPicPr>
          <p:nvPr/>
        </p:nvPicPr>
        <p:blipFill>
          <a:blip r:embed="rId1"/>
          <a:stretch>
            <a:fillRect/>
          </a:stretch>
        </p:blipFill>
        <p:spPr>
          <a:xfrm>
            <a:off x="6499225" y="1911350"/>
            <a:ext cx="5118100" cy="3225800"/>
          </a:xfrm>
          <a:prstGeom prst="rect">
            <a:avLst/>
          </a:prstGeom>
        </p:spPr>
      </p:pic>
      <p:sp>
        <p:nvSpPr>
          <p:cNvPr id="6" name="文本框 5"/>
          <p:cNvSpPr txBox="1"/>
          <p:nvPr/>
        </p:nvSpPr>
        <p:spPr>
          <a:xfrm>
            <a:off x="854710" y="2093595"/>
            <a:ext cx="4615180" cy="2861310"/>
          </a:xfrm>
          <a:prstGeom prst="rect">
            <a:avLst/>
          </a:prstGeom>
          <a:noFill/>
        </p:spPr>
        <p:txBody>
          <a:bodyPr wrap="square" rtlCol="0">
            <a:spAutoFit/>
          </a:bodyPr>
          <a:p>
            <a:pPr marL="285750" indent="-285750">
              <a:buFont typeface="Arial" panose="020B0604020202090204" pitchFamily="34" charset="0"/>
              <a:buChar char="•"/>
            </a:pPr>
            <a:r>
              <a:rPr lang="zh-CN" altLang="en-US"/>
              <a:t>对于语言使用者的分类</a:t>
            </a:r>
            <a:endParaRPr lang="zh-CN" altLang="en-US"/>
          </a:p>
          <a:p>
            <a:pPr indent="0">
              <a:buFont typeface="Arial" panose="020B0604020202090204" pitchFamily="34" charset="0"/>
              <a:buNone/>
            </a:pPr>
            <a:r>
              <a:rPr lang="zh-CN" altLang="en-US"/>
              <a:t>     </a:t>
            </a:r>
            <a:r>
              <a:rPr lang="en-US" altLang="zh-CN"/>
              <a:t>native speaker</a:t>
            </a:r>
            <a:endParaRPr lang="en-US" altLang="zh-CN"/>
          </a:p>
          <a:p>
            <a:pPr indent="0">
              <a:buFont typeface="Arial" panose="020B0604020202090204" pitchFamily="34" charset="0"/>
              <a:buNone/>
            </a:pPr>
            <a:r>
              <a:rPr lang="en-US" altLang="zh-CN"/>
              <a:t>     L2 speaker</a:t>
            </a:r>
            <a:endParaRPr lang="en-US" altLang="zh-CN"/>
          </a:p>
          <a:p>
            <a:pPr indent="0">
              <a:buFont typeface="Arial" panose="020B0604020202090204" pitchFamily="34" charset="0"/>
              <a:buNone/>
            </a:pPr>
            <a:r>
              <a:rPr lang="en-US" altLang="zh-CN"/>
              <a:t>     beginner learner</a:t>
            </a:r>
            <a:endParaRPr lang="en-US" altLang="zh-CN"/>
          </a:p>
          <a:p>
            <a:pPr indent="0">
              <a:buFont typeface="Arial" panose="020B0604020202090204" pitchFamily="34" charset="0"/>
              <a:buNone/>
            </a:pPr>
            <a:endParaRPr lang="en-US" altLang="zh-CN"/>
          </a:p>
          <a:p>
            <a:pPr marL="285750" indent="-285750">
              <a:buFont typeface="Arial" panose="020B0604020202090204" pitchFamily="34" charset="0"/>
              <a:buChar char="•"/>
            </a:pPr>
            <a:r>
              <a:rPr lang="zh-CN" altLang="en-US"/>
              <a:t>对抗样本是否保留了原文语义</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r>
              <a:rPr lang="zh-CN" altLang="en-US"/>
              <a:t>论文还强调了进行分类</a:t>
            </a:r>
            <a:r>
              <a:rPr lang="en-US" altLang="zh-CN"/>
              <a:t>worker</a:t>
            </a:r>
            <a:r>
              <a:rPr lang="zh-CN" altLang="en-US"/>
              <a:t>的工资为至少</a:t>
            </a:r>
            <a:r>
              <a:rPr lang="en-US" altLang="zh-CN"/>
              <a:t>$12/hr</a:t>
            </a:r>
            <a:endParaRPr lang="en-US" altLang="zh-CN"/>
          </a:p>
        </p:txBody>
      </p:sp>
    </p:spTree>
    <p:custDataLst>
      <p:tags r:id="rId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实验效果：对抗训练带来的鲁棒性提升</a:t>
            </a:r>
            <a:endParaRPr lang="zh-CN" altLang="en-US"/>
          </a:p>
        </p:txBody>
      </p:sp>
      <p:pic>
        <p:nvPicPr>
          <p:cNvPr id="3" name="图片 2"/>
          <p:cNvPicPr>
            <a:picLocks noChangeAspect="1"/>
          </p:cNvPicPr>
          <p:nvPr/>
        </p:nvPicPr>
        <p:blipFill>
          <a:blip r:embed="rId1"/>
          <a:stretch>
            <a:fillRect/>
          </a:stretch>
        </p:blipFill>
        <p:spPr>
          <a:xfrm>
            <a:off x="1570990" y="1052195"/>
            <a:ext cx="9055735" cy="3746500"/>
          </a:xfrm>
          <a:prstGeom prst="rect">
            <a:avLst/>
          </a:prstGeom>
        </p:spPr>
      </p:pic>
      <p:sp>
        <p:nvSpPr>
          <p:cNvPr id="5" name="文本框 4"/>
          <p:cNvSpPr txBox="1"/>
          <p:nvPr/>
        </p:nvSpPr>
        <p:spPr>
          <a:xfrm>
            <a:off x="1656715" y="5171440"/>
            <a:ext cx="8884285" cy="645160"/>
          </a:xfrm>
          <a:prstGeom prst="rect">
            <a:avLst/>
          </a:prstGeom>
          <a:noFill/>
        </p:spPr>
        <p:txBody>
          <a:bodyPr wrap="square" rtlCol="0">
            <a:spAutoFit/>
          </a:bodyPr>
          <a:p>
            <a:pPr marL="285750" indent="-285750">
              <a:buFont typeface="Arial" panose="020B0604020202090204" pitchFamily="34" charset="0"/>
              <a:buChar char="•"/>
            </a:pPr>
            <a:r>
              <a:rPr lang="en-US" altLang="zh-CN"/>
              <a:t>orig</a:t>
            </a:r>
            <a:r>
              <a:rPr lang="zh-CN" altLang="en-US"/>
              <a:t>代表用于对抗训练的对抗样本，</a:t>
            </a:r>
            <a:r>
              <a:rPr lang="en-US" altLang="zh-CN"/>
              <a:t>adv</a:t>
            </a:r>
            <a:r>
              <a:rPr lang="zh-CN" altLang="en-US"/>
              <a:t>代表针对新模型生成的对抗样本。</a:t>
            </a:r>
            <a:endParaRPr lang="zh-CN" altLang="en-US"/>
          </a:p>
          <a:p>
            <a:pPr marL="285750" indent="-285750">
              <a:buFont typeface="Arial" panose="020B0604020202090204" pitchFamily="34" charset="0"/>
              <a:buChar char="•"/>
            </a:pPr>
            <a:r>
              <a:rPr lang="en-US" altLang="zh-CN"/>
              <a:t>1</a:t>
            </a:r>
            <a:r>
              <a:rPr lang="zh-CN" altLang="en-US"/>
              <a:t>个</a:t>
            </a:r>
            <a:r>
              <a:rPr lang="en-US" altLang="zh-CN"/>
              <a:t>epoch</a:t>
            </a:r>
            <a:r>
              <a:rPr lang="zh-CN" altLang="en-US"/>
              <a:t>的对抗训练足以提升模型的鲁棒性，更多的</a:t>
            </a:r>
            <a:r>
              <a:rPr lang="en-US" altLang="zh-CN"/>
              <a:t>epoch</a:t>
            </a:r>
            <a:r>
              <a:rPr lang="zh-CN" altLang="en-US"/>
              <a:t>会带来鲁棒过拟合问题。</a:t>
            </a:r>
            <a:endParaRPr lang="zh-CN" altLang="en-US"/>
          </a:p>
        </p:txBody>
      </p:sp>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论文</a:t>
            </a:r>
            <a:r>
              <a:rPr lang="en-US" altLang="zh-CN"/>
              <a:t>2</a:t>
            </a:r>
            <a:r>
              <a:t>：针对语言编码器对语法错误的鲁棒性研究</a:t>
            </a:r>
          </a:p>
        </p:txBody>
      </p:sp>
      <p:sp>
        <p:nvSpPr>
          <p:cNvPr id="4" name="文本框 3"/>
          <p:cNvSpPr txBox="1"/>
          <p:nvPr/>
        </p:nvSpPr>
        <p:spPr>
          <a:xfrm>
            <a:off x="1893570" y="4592320"/>
            <a:ext cx="8404860" cy="1751965"/>
          </a:xfrm>
          <a:prstGeom prst="rect">
            <a:avLst/>
          </a:prstGeom>
          <a:noFill/>
        </p:spPr>
        <p:txBody>
          <a:bodyPr wrap="square" rtlCol="0">
            <a:spAutoFit/>
          </a:bodyPr>
          <a:p>
            <a:pPr>
              <a:lnSpc>
                <a:spcPct val="120000"/>
              </a:lnSpc>
            </a:pPr>
            <a:r>
              <a:rPr lang="zh-CN" altLang="en-US"/>
              <a:t>贡献：</a:t>
            </a:r>
            <a:endParaRPr lang="zh-CN" altLang="en-US"/>
          </a:p>
          <a:p>
            <a:pPr>
              <a:lnSpc>
                <a:spcPct val="120000"/>
              </a:lnSpc>
            </a:pPr>
            <a:r>
              <a:rPr lang="en-US" altLang="zh-CN"/>
              <a:t>1. </a:t>
            </a:r>
            <a:r>
              <a:t>提出了模拟</a:t>
            </a:r>
            <a:r>
              <a:rPr lang="zh-CN"/>
              <a:t>自然</a:t>
            </a:r>
            <a:r>
              <a:t>语法错误的</a:t>
            </a:r>
            <a:r>
              <a:rPr lang="zh-CN"/>
              <a:t>对抗样本生成方法，评估语言编码模型鲁棒性。</a:t>
            </a:r>
          </a:p>
          <a:p>
            <a:pPr>
              <a:lnSpc>
                <a:spcPct val="120000"/>
              </a:lnSpc>
            </a:pPr>
            <a:r>
              <a:rPr lang="en-US"/>
              <a:t>2. </a:t>
            </a:r>
            <a:r>
              <a:t>研究了不同预训练语言模型</a:t>
            </a:r>
            <a:r>
              <a:rPr lang="zh-CN"/>
              <a:t>针对语法错误</a:t>
            </a:r>
            <a:r>
              <a:t>的鲁棒性。</a:t>
            </a:r>
          </a:p>
          <a:p>
            <a:pPr>
              <a:lnSpc>
                <a:spcPct val="120000"/>
              </a:lnSpc>
            </a:pPr>
            <a:r>
              <a:rPr lang="en-US"/>
              <a:t>3. </a:t>
            </a:r>
            <a:r>
              <a:rPr lang="zh-CN" altLang="en-US"/>
              <a:t>实验中的</a:t>
            </a:r>
            <a:r>
              <a:t>发现：不同</a:t>
            </a:r>
            <a:r>
              <a:rPr lang="zh-CN"/>
              <a:t>语言模型对</a:t>
            </a:r>
            <a:r>
              <a:t>语法错误</a:t>
            </a:r>
            <a:r>
              <a:rPr lang="zh-CN"/>
              <a:t>容忍度</a:t>
            </a:r>
            <a:r>
              <a:t>不同；</a:t>
            </a:r>
            <a:r>
              <a:rPr lang="zh-CN"/>
              <a:t>语言模型的</a:t>
            </a:r>
            <a:r>
              <a:t>上下文</a:t>
            </a:r>
            <a:r>
              <a:rPr lang="zh-CN"/>
              <a:t>相关</a:t>
            </a:r>
            <a:r>
              <a:t>层</a:t>
            </a:r>
            <a:r>
              <a:rPr lang="zh-CN"/>
              <a:t>比</a:t>
            </a:r>
            <a:r>
              <a:rPr lang="en-US" altLang="zh-CN"/>
              <a:t>embedding</a:t>
            </a:r>
            <a:r>
              <a:rPr lang="zh-CN" altLang="en-US"/>
              <a:t>层</a:t>
            </a:r>
            <a:r>
              <a:t>鲁棒性更佳；</a:t>
            </a:r>
            <a:r>
              <a:rPr lang="en-US"/>
              <a:t>BERT</a:t>
            </a:r>
            <a:r>
              <a:t>可通过</a:t>
            </a:r>
            <a:r>
              <a:rPr lang="zh-CN"/>
              <a:t>语法错误单词周围</a:t>
            </a:r>
            <a:r>
              <a:t>单词</a:t>
            </a:r>
            <a:r>
              <a:rPr lang="zh-CN"/>
              <a:t>进行错误</a:t>
            </a:r>
            <a:r>
              <a:t>定位。</a:t>
            </a:r>
          </a:p>
        </p:txBody>
      </p:sp>
      <p:pic>
        <p:nvPicPr>
          <p:cNvPr id="3" name="图片 2"/>
          <p:cNvPicPr>
            <a:picLocks noChangeAspect="1"/>
          </p:cNvPicPr>
          <p:nvPr/>
        </p:nvPicPr>
        <p:blipFill>
          <a:blip r:embed="rId1"/>
          <a:stretch>
            <a:fillRect/>
          </a:stretch>
        </p:blipFill>
        <p:spPr>
          <a:xfrm>
            <a:off x="1536065" y="1246505"/>
            <a:ext cx="9119235" cy="2984500"/>
          </a:xfrm>
          <a:prstGeom prst="rect">
            <a:avLst/>
          </a:prstGeom>
        </p:spPr>
      </p:pic>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背景与问题提出：</a:t>
            </a:r>
            <a:r>
              <a:rPr lang="en-US" altLang="zh-CN"/>
              <a:t>NLP</a:t>
            </a:r>
            <a:r>
              <a:rPr lang="zh-CN" altLang="en-US"/>
              <a:t>预训练语言模型与语法错误</a:t>
            </a:r>
            <a:endParaRPr lang="zh-CN" altLang="en-US"/>
          </a:p>
        </p:txBody>
      </p:sp>
      <p:sp>
        <p:nvSpPr>
          <p:cNvPr id="8" name="文本框 7"/>
          <p:cNvSpPr txBox="1"/>
          <p:nvPr/>
        </p:nvSpPr>
        <p:spPr>
          <a:xfrm>
            <a:off x="1178560" y="1859915"/>
            <a:ext cx="9834245" cy="3138170"/>
          </a:xfrm>
          <a:prstGeom prst="rect">
            <a:avLst/>
          </a:prstGeom>
          <a:noFill/>
        </p:spPr>
        <p:txBody>
          <a:bodyPr wrap="square" rtlCol="0">
            <a:spAutoFit/>
          </a:bodyPr>
          <a:p>
            <a:pPr marL="285750" indent="-285750">
              <a:buFont typeface="Arial" panose="020B0604020202090204" pitchFamily="34" charset="0"/>
              <a:buChar char="•"/>
            </a:pPr>
            <a:r>
              <a:rPr lang="zh-CN" altLang="en-US"/>
              <a:t>对预训练语言模型的鲁棒性研究</a:t>
            </a:r>
            <a:endParaRPr lang="zh-CN" altLang="en-US"/>
          </a:p>
          <a:p>
            <a:pPr marL="285750" indent="-285750">
              <a:buFont typeface="Arial" panose="020B0604020202090204" pitchFamily="34" charset="0"/>
              <a:buChar char="•"/>
            </a:pPr>
            <a:endParaRPr lang="zh-CN" altLang="en-US"/>
          </a:p>
          <a:p>
            <a:pPr indent="0">
              <a:buFont typeface="Arial" panose="020B0604020202090204" pitchFamily="34" charset="0"/>
              <a:buNone/>
            </a:pPr>
            <a:r>
              <a:rPr lang="zh-CN" altLang="en-US"/>
              <a:t>    前人工作可分为两种：</a:t>
            </a:r>
            <a:endParaRPr lang="zh-CN" altLang="en-US"/>
          </a:p>
          <a:p>
            <a:pPr indent="0">
              <a:buFont typeface="Arial" panose="020B0604020202090204" pitchFamily="34" charset="0"/>
              <a:buNone/>
            </a:pPr>
            <a:r>
              <a:rPr lang="zh-CN" altLang="en-US"/>
              <a:t>    </a:t>
            </a:r>
            <a:r>
              <a:rPr lang="en-US" altLang="zh-CN"/>
              <a:t>1. </a:t>
            </a:r>
            <a:r>
              <a:rPr lang="zh-CN" altLang="en-US"/>
              <a:t>设计特定任务判断模型是否有处理某种语言现象的能力；</a:t>
            </a:r>
            <a:endParaRPr lang="zh-CN" altLang="en-US"/>
          </a:p>
          <a:p>
            <a:pPr indent="0">
              <a:buNone/>
            </a:pPr>
            <a:r>
              <a:rPr lang="zh-CN" altLang="en-US"/>
              <a:t>        比如说对于插入标点的处理、对于句子中虚词的处理    </a:t>
            </a:r>
            <a:endParaRPr lang="zh-CN" altLang="en-US"/>
          </a:p>
          <a:p>
            <a:pPr indent="0">
              <a:buNone/>
            </a:pPr>
            <a:endParaRPr lang="zh-CN" altLang="en-US"/>
          </a:p>
          <a:p>
            <a:pPr indent="0">
              <a:buNone/>
            </a:pPr>
            <a:endParaRPr lang="zh-CN" altLang="en-US"/>
          </a:p>
          <a:p>
            <a:pPr indent="0">
              <a:buNone/>
            </a:pPr>
            <a:r>
              <a:rPr lang="en-US" altLang="zh-CN"/>
              <a:t>    2. </a:t>
            </a:r>
            <a:r>
              <a:rPr lang="zh-CN" altLang="en-US"/>
              <a:t>分解模型架构、探索编码的语言属性。</a:t>
            </a:r>
            <a:endParaRPr lang="zh-CN" altLang="en-US"/>
          </a:p>
          <a:p>
            <a:pPr indent="0">
              <a:buFont typeface="Arial" panose="020B0604020202090204" pitchFamily="34" charset="0"/>
              <a:buNone/>
            </a:pPr>
            <a:endParaRPr lang="zh-CN" altLang="en-US"/>
          </a:p>
          <a:p>
            <a:pPr indent="0">
              <a:buFont typeface="Arial" panose="020B0604020202090204" pitchFamily="34" charset="0"/>
              <a:buNone/>
            </a:pPr>
            <a:endParaRPr lang="zh-CN" altLang="en-US"/>
          </a:p>
          <a:p>
            <a:pPr indent="0">
              <a:buFont typeface="Arial" panose="020B0604020202090204" pitchFamily="34" charset="0"/>
              <a:buNone/>
            </a:pPr>
            <a:r>
              <a:rPr lang="zh-CN" altLang="en-US"/>
              <a:t>然而，这些研究未分析语法错误如何影响模型表现。</a:t>
            </a:r>
            <a:endParaRPr lang="zh-CN" altLang="en-US"/>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具体方法：模拟真实语法错误并最大化损失</a:t>
            </a:r>
            <a:endParaRPr lang="zh-CN" altLang="en-US"/>
          </a:p>
        </p:txBody>
      </p:sp>
      <p:sp>
        <p:nvSpPr>
          <p:cNvPr id="5" name="文本框 4"/>
          <p:cNvSpPr txBox="1"/>
          <p:nvPr/>
        </p:nvSpPr>
        <p:spPr>
          <a:xfrm>
            <a:off x="1146175" y="1378585"/>
            <a:ext cx="10130790" cy="4523105"/>
          </a:xfrm>
          <a:prstGeom prst="rect">
            <a:avLst/>
          </a:prstGeom>
          <a:noFill/>
        </p:spPr>
        <p:txBody>
          <a:bodyPr wrap="square" rtlCol="0" anchor="t">
            <a:spAutoFit/>
          </a:bodyPr>
          <a:p>
            <a:pPr marL="285750" indent="-285750">
              <a:buFont typeface="Arial" panose="020B0604020202090204" pitchFamily="34" charset="0"/>
              <a:buChar char="•"/>
            </a:pPr>
            <a:r>
              <a:rPr lang="zh-CN" altLang="en-US"/>
              <a:t>选了8种NUCLE数据集中经常出现的错误，包括了语法、语义错误。</a:t>
            </a:r>
            <a:endParaRPr lang="zh-CN" altLang="en-US"/>
          </a:p>
          <a:p>
            <a:r>
              <a:rPr lang="zh-CN" altLang="en-US"/>
              <a:t>     并根据这些错误类型构建了混淆集。</a:t>
            </a:r>
            <a:endParaRPr lang="zh-CN" altLang="en-US"/>
          </a:p>
          <a:p>
            <a:r>
              <a:rPr lang="zh-CN" altLang="en-US"/>
              <a:t>     比如说限定词的混淆集为{a, an, the, ø}。</a:t>
            </a:r>
            <a:endParaRPr lang="zh-CN" altLang="en-US"/>
          </a:p>
          <a:p>
            <a:endParaRPr lang="zh-CN" altLang="en-US"/>
          </a:p>
          <a:p>
            <a:endParaRPr lang="zh-CN" altLang="en-US"/>
          </a:p>
          <a:p>
            <a:endParaRPr lang="zh-CN" altLang="en-US"/>
          </a:p>
          <a:p>
            <a:endParaRPr lang="zh-CN" altLang="en-US"/>
          </a:p>
          <a:p>
            <a:pPr marL="285750" indent="-285750">
              <a:buFont typeface="Arial" panose="020B0604020202090204" pitchFamily="34" charset="0"/>
              <a:buChar char="•"/>
            </a:pPr>
            <a:r>
              <a:rPr lang="zh-CN" altLang="en-US"/>
              <a:t>使用两种方式。</a:t>
            </a:r>
            <a:endParaRPr lang="zh-CN" altLang="en-US"/>
          </a:p>
          <a:p>
            <a:r>
              <a:rPr lang="zh-CN" altLang="en-US"/>
              <a:t>     概率转换方式：首先使用Berkeley句法解析器得到目标句子的解析树，然后根据NUCLE中的错     误频率分布抽样一种错误，根据解析树随机选择一个可能出现该错误的位置。最后根据转化概率来选择一个混淆集中的token来进行替换。</a:t>
            </a:r>
            <a:endParaRPr lang="zh-CN" altLang="en-US"/>
          </a:p>
          <a:p>
            <a:endParaRPr lang="zh-CN" altLang="en-US"/>
          </a:p>
          <a:p>
            <a:r>
              <a:rPr lang="zh-CN" altLang="en-US"/>
              <a:t>搜索方式：greedy search, beam search, genetic algorithm。</a:t>
            </a:r>
            <a:endParaRPr lang="zh-CN" altLang="en-US"/>
          </a:p>
          <a:p>
            <a:r>
              <a:rPr lang="zh-CN" altLang="en-US"/>
              <a:t>greedy search，渐进式，先评估重要性，再找到破坏性最大的替代词，一直到分类错误或达到预算。</a:t>
            </a:r>
            <a:endParaRPr lang="zh-CN" altLang="en-US"/>
          </a:p>
          <a:p>
            <a:r>
              <a:rPr lang="zh-CN" altLang="en-US"/>
              <a:t>beam search，与上述相似。就是从破坏性最大到保留top k个。</a:t>
            </a:r>
            <a:endParaRPr lang="zh-CN" altLang="en-US"/>
          </a:p>
          <a:p>
            <a:r>
              <a:rPr lang="zh-CN" altLang="en-US"/>
              <a:t>genetic algorithm，遗传算法，拼接存活的对抗样本直到达到目的。</a:t>
            </a:r>
            <a:endParaRPr lang="zh-CN" altLang="en-US"/>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论文</a:t>
            </a:r>
            <a:r>
              <a:rPr lang="en-US" altLang="zh-CN"/>
              <a:t>3</a:t>
            </a:r>
            <a:r>
              <a:t>：利用对抗样本评估和增强基于神经网络的依存分析模型鲁棒性</a:t>
            </a:r>
          </a:p>
        </p:txBody>
      </p:sp>
      <p:sp>
        <p:nvSpPr>
          <p:cNvPr id="4" name="文本框 3"/>
          <p:cNvSpPr txBox="1"/>
          <p:nvPr/>
        </p:nvSpPr>
        <p:spPr>
          <a:xfrm>
            <a:off x="1527175" y="4937760"/>
            <a:ext cx="9137015" cy="1087755"/>
          </a:xfrm>
          <a:prstGeom prst="rect">
            <a:avLst/>
          </a:prstGeom>
          <a:noFill/>
        </p:spPr>
        <p:txBody>
          <a:bodyPr wrap="square" rtlCol="0">
            <a:spAutoFit/>
          </a:bodyPr>
          <a:p>
            <a:pPr>
              <a:lnSpc>
                <a:spcPct val="120000"/>
              </a:lnSpc>
            </a:pPr>
            <a:r>
              <a:rPr lang="zh-CN" altLang="en-US"/>
              <a:t>贡献：</a:t>
            </a:r>
            <a:endParaRPr lang="zh-CN" altLang="en-US"/>
          </a:p>
          <a:p>
            <a:pPr>
              <a:lnSpc>
                <a:spcPct val="120000"/>
              </a:lnSpc>
            </a:pPr>
            <a:r>
              <a:rPr lang="en-US" altLang="zh-CN"/>
              <a:t>1. </a:t>
            </a:r>
            <a:r>
              <a:t>探索了对于句法依存分析</a:t>
            </a:r>
            <a:r>
              <a:rPr lang="zh-CN"/>
              <a:t>任务</a:t>
            </a:r>
            <a:r>
              <a:t>的</a:t>
            </a:r>
            <a:r>
              <a:rPr lang="zh-CN"/>
              <a:t>文本对抗</a:t>
            </a:r>
            <a:r>
              <a:t>攻击</a:t>
            </a:r>
            <a:r>
              <a:rPr lang="zh-CN"/>
              <a:t>。</a:t>
            </a:r>
            <a:endParaRPr lang="zh-CN"/>
          </a:p>
          <a:p>
            <a:pPr>
              <a:lnSpc>
                <a:spcPct val="120000"/>
              </a:lnSpc>
            </a:pPr>
            <a:r>
              <a:rPr lang="en-US"/>
              <a:t>2. </a:t>
            </a:r>
            <a:r>
              <a:rPr lang="zh-CN" altLang="en-US"/>
              <a:t>发现</a:t>
            </a:r>
            <a:r>
              <a:t>77%的</a:t>
            </a:r>
            <a:r>
              <a:rPr lang="zh-CN"/>
              <a:t>依存分析任务</a:t>
            </a:r>
            <a:r>
              <a:t>样本存在对抗样本，并利用对抗训练强化模型。</a:t>
            </a:r>
          </a:p>
        </p:txBody>
      </p:sp>
      <p:pic>
        <p:nvPicPr>
          <p:cNvPr id="3" name="图片 2"/>
          <p:cNvPicPr>
            <a:picLocks noChangeAspect="1"/>
          </p:cNvPicPr>
          <p:nvPr/>
        </p:nvPicPr>
        <p:blipFill>
          <a:blip r:embed="rId1"/>
          <a:stretch>
            <a:fillRect/>
          </a:stretch>
        </p:blipFill>
        <p:spPr>
          <a:xfrm>
            <a:off x="1821815" y="1450975"/>
            <a:ext cx="8547735" cy="2921000"/>
          </a:xfrm>
          <a:prstGeom prst="rect">
            <a:avLst/>
          </a:prstGeom>
        </p:spPr>
      </p:pic>
    </p:spTree>
    <p:custDataLst>
      <p:tags r:id="rId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8"/>
          <p:cNvSpPr>
            <a:spLocks noGrp="1"/>
          </p:cNvSpPr>
          <p:nvPr>
            <p:custDataLst>
              <p:tags r:id="rId1"/>
            </p:custDataLst>
          </p:nvPr>
        </p:nvSpPr>
        <p:spPr>
          <a:xfrm>
            <a:off x="2201863" y="1767205"/>
            <a:ext cx="873125" cy="833755"/>
          </a:xfrm>
          <a:prstGeom prst="rect">
            <a:avLst/>
          </a:prstGeom>
          <a:solidFill>
            <a:schemeClr val="accent1"/>
          </a:solidFill>
        </p:spPr>
        <p:txBody>
          <a:bodyPr vert="horz" wrap="square" lIns="0" tIns="0" rIns="0" bIns="0" rtlCol="0" anchor="ctr" anchorCtr="0">
            <a:normAutofit/>
          </a:bodyPr>
          <a:lstStyle>
            <a:lvl1pPr marL="0" indent="0" algn="l" defTabSz="914400" rtl="0" eaLnBrk="1" fontAlgn="auto" latinLnBrk="0" hangingPunct="1">
              <a:lnSpc>
                <a:spcPct val="130000"/>
              </a:lnSpc>
              <a:spcBef>
                <a:spcPts val="0"/>
              </a:spcBef>
              <a:spcAft>
                <a:spcPts val="750"/>
              </a:spcAft>
              <a:buFont typeface="Arial" panose="020B0604020202090204" pitchFamily="34" charset="0"/>
              <a:buNone/>
              <a:defRPr sz="1600" b="1" u="none" strike="noStrike" kern="1200" cap="none" spc="110" normalizeH="0" baseline="0">
                <a:solidFill>
                  <a:schemeClr val="bg1"/>
                </a:solidFill>
                <a:uFillTx/>
                <a:latin typeface="Arial" panose="020B0604020202090204" pitchFamily="34" charset="0"/>
                <a:ea typeface="微软雅黑" charset="-122"/>
                <a:cs typeface="+mn-cs"/>
              </a:defRPr>
            </a:lvl1pPr>
            <a:lvl2pPr marL="685800" indent="-228600" algn="l" defTabSz="914400" rtl="0" eaLnBrk="1" fontAlgn="auto" latinLnBrk="0" hangingPunct="1">
              <a:lnSpc>
                <a:spcPct val="130000"/>
              </a:lnSpc>
              <a:spcBef>
                <a:spcPts val="0"/>
              </a:spcBef>
              <a:spcAft>
                <a:spcPts val="750"/>
              </a:spcAft>
              <a:buFont typeface="Arial" panose="020B0604020202090204" pitchFamily="34" charset="0"/>
              <a:buChar char="•"/>
              <a:tabLst>
                <a:tab pos="1609725" algn="l"/>
              </a:tabLst>
              <a:defRPr sz="1600" u="none" strike="noStrike" kern="1200" cap="none" spc="0" normalizeH="0" baseline="0">
                <a:solidFill>
                  <a:schemeClr val="tx1">
                    <a:lumMod val="85000"/>
                    <a:lumOff val="15000"/>
                  </a:schemeClr>
                </a:solidFill>
                <a:uFillTx/>
                <a:latin typeface="Arial" panose="020B0604020202090204" pitchFamily="34" charset="0"/>
                <a:ea typeface="微软雅黑" charset="-122"/>
                <a:cs typeface="+mn-cs"/>
              </a:defRPr>
            </a:lvl2pPr>
            <a:lvl3pPr marL="1143000" indent="-228600" algn="l" defTabSz="914400" rtl="0" eaLnBrk="1" fontAlgn="auto" latinLnBrk="0" hangingPunct="1">
              <a:lnSpc>
                <a:spcPct val="130000"/>
              </a:lnSpc>
              <a:spcBef>
                <a:spcPts val="0"/>
              </a:spcBef>
              <a:spcAft>
                <a:spcPts val="750"/>
              </a:spcAft>
              <a:buFont typeface="Arial" panose="020B0604020202090204" pitchFamily="34" charset="0"/>
              <a:buChar char="•"/>
              <a:defRPr sz="1600" u="none" strike="noStrike" kern="1200" cap="none" spc="0" normalizeH="0" baseline="0">
                <a:solidFill>
                  <a:schemeClr val="tx1">
                    <a:lumMod val="85000"/>
                    <a:lumOff val="15000"/>
                  </a:schemeClr>
                </a:solidFill>
                <a:uFillTx/>
                <a:latin typeface="Arial" panose="020B0604020202090204" pitchFamily="34" charset="0"/>
                <a:ea typeface="微软雅黑" charset="-122"/>
                <a:cs typeface="+mn-cs"/>
              </a:defRPr>
            </a:lvl3pPr>
            <a:lvl4pPr marL="1600200" indent="-228600" algn="l" defTabSz="914400" rtl="0" eaLnBrk="1" fontAlgn="auto" latinLnBrk="0" hangingPunct="1">
              <a:lnSpc>
                <a:spcPct val="130000"/>
              </a:lnSpc>
              <a:spcBef>
                <a:spcPts val="0"/>
              </a:spcBef>
              <a:spcAft>
                <a:spcPts val="750"/>
              </a:spcAft>
              <a:buFont typeface="Arial" panose="020B0604020202090204" pitchFamily="34" charset="0"/>
              <a:buChar char="•"/>
              <a:defRPr sz="1600" u="none" strike="noStrike" kern="1200" cap="none" spc="0" normalizeH="0" baseline="0">
                <a:solidFill>
                  <a:schemeClr val="tx1">
                    <a:lumMod val="85000"/>
                    <a:lumOff val="15000"/>
                  </a:schemeClr>
                </a:solidFill>
                <a:uFillTx/>
                <a:latin typeface="Arial" panose="020B0604020202090204" pitchFamily="34" charset="0"/>
                <a:ea typeface="微软雅黑" charset="-122"/>
                <a:cs typeface="+mn-cs"/>
              </a:defRPr>
            </a:lvl4pPr>
            <a:lvl5pPr marL="2057400" indent="-228600" algn="l" defTabSz="914400" rtl="0" eaLnBrk="1" fontAlgn="auto" latinLnBrk="0" hangingPunct="1">
              <a:lnSpc>
                <a:spcPct val="130000"/>
              </a:lnSpc>
              <a:spcBef>
                <a:spcPts val="0"/>
              </a:spcBef>
              <a:spcAft>
                <a:spcPts val="750"/>
              </a:spcAft>
              <a:buFont typeface="Arial" panose="020B0604020202090204" pitchFamily="34" charset="0"/>
              <a:buChar char="•"/>
              <a:defRPr sz="1600" u="none" strike="noStrike" kern="1200" cap="none" spc="0" normalizeH="0" baseline="0">
                <a:solidFill>
                  <a:schemeClr val="tx1">
                    <a:lumMod val="85000"/>
                    <a:lumOff val="15000"/>
                  </a:schemeClr>
                </a:solidFill>
                <a:uFillTx/>
                <a:latin typeface="Arial" panose="020B0604020202090204" pitchFamily="34" charset="0"/>
                <a:ea typeface="微软雅黑"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ctr">
              <a:lnSpc>
                <a:spcPct val="100000"/>
              </a:lnSpc>
            </a:pPr>
            <a:r>
              <a:rPr lang="en-US" altLang="zh-CN" sz="4400" spc="200">
                <a:solidFill>
                  <a:schemeClr val="bg1"/>
                </a:solidFill>
              </a:rPr>
              <a:t>02</a:t>
            </a:r>
            <a:endParaRPr lang="en-US" altLang="zh-CN" sz="4400" spc="200">
              <a:solidFill>
                <a:schemeClr val="bg1"/>
              </a:solidFill>
            </a:endParaRPr>
          </a:p>
        </p:txBody>
      </p:sp>
      <p:sp>
        <p:nvSpPr>
          <p:cNvPr id="5" name="标题 4"/>
          <p:cNvSpPr>
            <a:spLocks noGrp="1"/>
          </p:cNvSpPr>
          <p:nvPr>
            <p:ph type="ctrTitle" idx="14"/>
            <p:custDataLst>
              <p:tags r:id="rId2"/>
            </p:custDataLst>
          </p:nvPr>
        </p:nvSpPr>
        <p:spPr/>
        <p:txBody>
          <a:bodyPr/>
          <a:lstStyle/>
          <a:p>
            <a:r>
              <a:rPr lang="zh-CN" altLang="en-US" dirty="0"/>
              <a:t>对抗训练最新进展</a:t>
            </a:r>
            <a:endParaRPr lang="zh-CN" altLang="en-US" dirty="0"/>
          </a:p>
        </p:txBody>
      </p:sp>
      <p:sp>
        <p:nvSpPr>
          <p:cNvPr id="2" name="副标题 1"/>
          <p:cNvSpPr>
            <a:spLocks noGrp="1"/>
          </p:cNvSpPr>
          <p:nvPr>
            <p:ph type="subTitle" idx="13"/>
            <p:custDataLst>
              <p:tags r:id="rId3"/>
            </p:custDataLst>
          </p:nvPr>
        </p:nvSpPr>
        <p:spPr/>
        <p:txBody>
          <a:bodyPr/>
          <a:lstStyle/>
          <a:p>
            <a:r>
              <a:rPr lang="zh-CN" altLang="en-US" dirty="0"/>
              <a:t>在对抗训练过程中为对抗样本加权，论文来自</a:t>
            </a:r>
            <a:r>
              <a:rPr lang="en-US" altLang="zh-CN" dirty="0"/>
              <a:t>ICLR-2021</a:t>
            </a:r>
            <a:r>
              <a:rPr lang="zh-CN" altLang="en-US" dirty="0"/>
              <a:t>和</a:t>
            </a:r>
            <a:r>
              <a:rPr lang="en-US" altLang="zh-CN" dirty="0"/>
              <a:t>AAAI-2021</a:t>
            </a:r>
            <a:endParaRPr lang="en-US" altLang="zh-CN" dirty="0"/>
          </a:p>
        </p:txBody>
      </p:sp>
    </p:spTree>
    <p:custDataLst>
      <p:tags r:id="rId4"/>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论文</a:t>
            </a:r>
            <a:r>
              <a:rPr lang="en-US" altLang="zh-CN"/>
              <a:t>1</a:t>
            </a:r>
            <a:r>
              <a:t>：基于几何感知实例重加权的对抗训练</a:t>
            </a:r>
          </a:p>
        </p:txBody>
      </p:sp>
      <p:pic>
        <p:nvPicPr>
          <p:cNvPr id="5" name="内容占位符 4"/>
          <p:cNvPicPr>
            <a:picLocks noChangeAspect="1"/>
          </p:cNvPicPr>
          <p:nvPr>
            <p:ph idx="1"/>
          </p:nvPr>
        </p:nvPicPr>
        <p:blipFill>
          <a:blip r:embed="rId1"/>
          <a:stretch>
            <a:fillRect/>
          </a:stretch>
        </p:blipFill>
        <p:spPr>
          <a:xfrm>
            <a:off x="669925" y="1854835"/>
            <a:ext cx="7581900" cy="3567430"/>
          </a:xfrm>
          <a:prstGeom prst="rect">
            <a:avLst/>
          </a:prstGeom>
        </p:spPr>
      </p:pic>
      <p:sp>
        <p:nvSpPr>
          <p:cNvPr id="4" name="文本框 3"/>
          <p:cNvSpPr txBox="1"/>
          <p:nvPr/>
        </p:nvSpPr>
        <p:spPr>
          <a:xfrm>
            <a:off x="8699500" y="2194560"/>
            <a:ext cx="2467610" cy="2748280"/>
          </a:xfrm>
          <a:prstGeom prst="rect">
            <a:avLst/>
          </a:prstGeom>
          <a:noFill/>
        </p:spPr>
        <p:txBody>
          <a:bodyPr wrap="square" rtlCol="0">
            <a:spAutoFit/>
          </a:bodyPr>
          <a:p>
            <a:pPr>
              <a:lnSpc>
                <a:spcPct val="120000"/>
              </a:lnSpc>
            </a:pPr>
            <a:r>
              <a:rPr lang="zh-CN" altLang="en-US"/>
              <a:t>贡献：</a:t>
            </a:r>
            <a:endParaRPr lang="zh-CN" altLang="en-US"/>
          </a:p>
          <a:p>
            <a:pPr>
              <a:lnSpc>
                <a:spcPct val="120000"/>
              </a:lnSpc>
            </a:pPr>
            <a:r>
              <a:rPr lang="en-US" altLang="zh-CN"/>
              <a:t>1. </a:t>
            </a:r>
            <a:r>
              <a:rPr lang="zh-CN" altLang="en-US"/>
              <a:t>发现了对抗训练中等权重训练所有样本的不合理性。</a:t>
            </a:r>
            <a:endParaRPr lang="zh-CN" altLang="en-US"/>
          </a:p>
          <a:p>
            <a:pPr>
              <a:lnSpc>
                <a:spcPct val="120000"/>
              </a:lnSpc>
            </a:pPr>
            <a:r>
              <a:rPr lang="en-US" altLang="zh-CN"/>
              <a:t>2. </a:t>
            </a:r>
            <a:r>
              <a:rPr lang="zh-CN" altLang="en-US"/>
              <a:t>提出了</a:t>
            </a:r>
            <a:r>
              <a:rPr lang="en-US" altLang="zh-CN"/>
              <a:t>GAIRAT</a:t>
            </a:r>
            <a:r>
              <a:rPr lang="zh-CN" altLang="en-US"/>
              <a:t>的对抗训练方法。</a:t>
            </a:r>
            <a:endParaRPr lang="zh-CN" altLang="en-US"/>
          </a:p>
          <a:p>
            <a:pPr>
              <a:lnSpc>
                <a:spcPct val="120000"/>
              </a:lnSpc>
            </a:pPr>
            <a:r>
              <a:rPr lang="en-US" altLang="zh-CN"/>
              <a:t>3. </a:t>
            </a:r>
            <a:r>
              <a:rPr lang="zh-CN" altLang="en-US"/>
              <a:t>缓和了对抗训练中的鲁棒过拟合问题。</a:t>
            </a:r>
            <a:endParaRPr lang="zh-CN" altLang="en-US"/>
          </a:p>
        </p:txBody>
      </p:sp>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背景：对抗训练的应用</a:t>
            </a:r>
            <a:endParaRPr lang="zh-CN" altLang="en-US"/>
          </a:p>
        </p:txBody>
      </p:sp>
      <p:sp>
        <p:nvSpPr>
          <p:cNvPr id="8" name="文本框 7"/>
          <p:cNvSpPr txBox="1"/>
          <p:nvPr/>
        </p:nvSpPr>
        <p:spPr>
          <a:xfrm>
            <a:off x="1181735" y="1207135"/>
            <a:ext cx="9834245" cy="4799965"/>
          </a:xfrm>
          <a:prstGeom prst="rect">
            <a:avLst/>
          </a:prstGeom>
          <a:noFill/>
        </p:spPr>
        <p:txBody>
          <a:bodyPr wrap="square" rtlCol="0">
            <a:spAutoFit/>
          </a:bodyPr>
          <a:p>
            <a:pPr marL="285750" indent="-285750">
              <a:buFont typeface="Arial" panose="020B0604020202090204" pitchFamily="34" charset="0"/>
              <a:buChar char="•"/>
            </a:pPr>
            <a:r>
              <a:rPr lang="zh-CN" altLang="en-US"/>
              <a:t>对抗样本的发现</a:t>
            </a:r>
            <a:endParaRPr lang="zh-CN" altLang="en-US"/>
          </a:p>
          <a:p>
            <a:pPr marL="285750" indent="-285750">
              <a:buFont typeface="Arial" panose="020B0604020202090204" pitchFamily="34" charset="0"/>
              <a:buChar char="•"/>
            </a:pPr>
            <a:r>
              <a:rPr lang="zh-CN" altLang="en-US"/>
              <a:t>对抗训练用于提升深度神经网络分类器的鲁棒性</a:t>
            </a: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zh-CN" altLang="en-US"/>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marL="285750" indent="-285750">
              <a:buFont typeface="Arial" panose="020B0604020202090204" pitchFamily="34" charset="0"/>
              <a:buChar char="•"/>
            </a:pPr>
            <a:r>
              <a:rPr lang="zh-CN" altLang="en-US"/>
              <a:t>在对抗训练方法的实际使用中，发现模型鲁棒性的提升往往会带来模型在正常样本上准确率的下降。（符合直观）</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indent="0">
              <a:buFont typeface="Arial" panose="020B0604020202090204" pitchFamily="34" charset="0"/>
              <a:buNone/>
            </a:pPr>
            <a:endParaRPr lang="zh-CN" altLang="en-US"/>
          </a:p>
        </p:txBody>
      </p:sp>
      <p:pic>
        <p:nvPicPr>
          <p:cNvPr id="9" name="334E55B0-647D-440b-865C-3EC943EB4CBC-1" descr="/private/var/folders/c3/j0d4n2qj19bc9909ql20qmnr0000gn/T/com.kingsoft.wpsoffice.mac/wpsoffice.JGllFBwpsoffice"/>
          <p:cNvPicPr>
            <a:picLocks noChangeAspect="1"/>
          </p:cNvPicPr>
          <p:nvPr/>
        </p:nvPicPr>
        <p:blipFill>
          <a:blip r:embed="rId1"/>
          <a:stretch>
            <a:fillRect/>
          </a:stretch>
        </p:blipFill>
        <p:spPr>
          <a:xfrm>
            <a:off x="4692650" y="1924050"/>
            <a:ext cx="2418080" cy="689610"/>
          </a:xfrm>
          <a:prstGeom prst="rect">
            <a:avLst/>
          </a:prstGeom>
        </p:spPr>
      </p:pic>
      <p:pic>
        <p:nvPicPr>
          <p:cNvPr id="10" name="334E55B0-647D-440b-865C-3EC943EB4CBC-2" descr="wpsoffice"/>
          <p:cNvPicPr>
            <a:picLocks noChangeAspect="1"/>
          </p:cNvPicPr>
          <p:nvPr/>
        </p:nvPicPr>
        <p:blipFill>
          <a:blip r:embed="rId2"/>
          <a:stretch>
            <a:fillRect/>
          </a:stretch>
        </p:blipFill>
        <p:spPr>
          <a:xfrm>
            <a:off x="4110355" y="2975610"/>
            <a:ext cx="3804920" cy="521335"/>
          </a:xfrm>
          <a:prstGeom prst="rect">
            <a:avLst/>
          </a:prstGeom>
        </p:spPr>
      </p:pic>
      <p:pic>
        <p:nvPicPr>
          <p:cNvPr id="7" name="334E55B0-647D-440b-865C-3EC943EB4CBC-3" descr="wpsoffice"/>
          <p:cNvPicPr>
            <a:picLocks noChangeAspect="1"/>
          </p:cNvPicPr>
          <p:nvPr/>
        </p:nvPicPr>
        <p:blipFill>
          <a:blip r:embed="rId3"/>
          <a:stretch>
            <a:fillRect/>
          </a:stretch>
        </p:blipFill>
        <p:spPr>
          <a:xfrm>
            <a:off x="2360295" y="3858895"/>
            <a:ext cx="7477125" cy="499110"/>
          </a:xfrm>
          <a:prstGeom prst="rect">
            <a:avLst/>
          </a:prstGeom>
        </p:spPr>
      </p:pic>
      <p:pic>
        <p:nvPicPr>
          <p:cNvPr id="11" name="334E55B0-647D-440b-865C-3EC943EB4CBC-4" descr="/private/var/folders/c3/j0d4n2qj19bc9909ql20qmnr0000gn/T/com.kingsoft.wpsoffice.mac/wpsoffice.sruGBywpsoffice"/>
          <p:cNvPicPr>
            <a:picLocks noChangeAspect="1"/>
          </p:cNvPicPr>
          <p:nvPr/>
        </p:nvPicPr>
        <p:blipFill>
          <a:blip r:embed="rId4"/>
          <a:stretch>
            <a:fillRect/>
          </a:stretch>
        </p:blipFill>
        <p:spPr>
          <a:xfrm>
            <a:off x="3661093" y="5603558"/>
            <a:ext cx="448945" cy="376555"/>
          </a:xfrm>
          <a:prstGeom prst="rect">
            <a:avLst/>
          </a:prstGeom>
        </p:spPr>
      </p:pic>
      <p:pic>
        <p:nvPicPr>
          <p:cNvPr id="12" name="334E55B0-647D-440b-865C-3EC943EB4CBC-5" descr="wpsoffice"/>
          <p:cNvPicPr>
            <a:picLocks noChangeAspect="1"/>
          </p:cNvPicPr>
          <p:nvPr/>
        </p:nvPicPr>
        <p:blipFill>
          <a:blip r:embed="rId5"/>
          <a:stretch>
            <a:fillRect/>
          </a:stretch>
        </p:blipFill>
        <p:spPr>
          <a:xfrm>
            <a:off x="7110730" y="5432425"/>
            <a:ext cx="2540000" cy="574675"/>
          </a:xfrm>
          <a:prstGeom prst="rect">
            <a:avLst/>
          </a:prstGeom>
        </p:spPr>
      </p:pic>
      <p:sp>
        <p:nvSpPr>
          <p:cNvPr id="13" name="右箭头 12"/>
          <p:cNvSpPr/>
          <p:nvPr/>
        </p:nvSpPr>
        <p:spPr>
          <a:xfrm>
            <a:off x="5323205" y="5713095"/>
            <a:ext cx="574675" cy="158115"/>
          </a:xfrm>
          <a:prstGeom prst="rightArrow">
            <a:avLst/>
          </a:prstGeom>
          <a:noFill/>
          <a:extLst>
            <a:ext uri="{909E8E84-426E-40DD-AFC4-6F175D3DCCD1}">
              <a14:hiddenFill xmlns:a14="http://schemas.microsoft.com/office/drawing/2010/main">
                <a:solidFill>
                  <a:schemeClr val="dk1"/>
                </a:solidFill>
              </a14:hiddenFill>
            </a:ext>
          </a:extLst>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Tree>
    <p:custDataLst>
      <p:tags r:id="rId6"/>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圆角矩形 86"/>
          <p:cNvSpPr/>
          <p:nvPr>
            <p:custDataLst>
              <p:tags r:id="rId1"/>
            </p:custDataLst>
          </p:nvPr>
        </p:nvSpPr>
        <p:spPr bwMode="auto">
          <a:xfrm>
            <a:off x="6938328" y="2996565"/>
            <a:ext cx="4410710" cy="1029970"/>
          </a:xfrm>
          <a:prstGeom prst="roundRect">
            <a:avLst/>
          </a:prstGeom>
          <a:noFill/>
          <a:ln w="9525">
            <a:solidFill>
              <a:schemeClr val="bg1">
                <a:lumMod val="75000"/>
              </a:schemeClr>
            </a:solidFill>
            <a:round/>
          </a:ln>
        </p:spPr>
        <p:txBody>
          <a:bodyPr rot="0" spcFirstLastPara="0" vert="horz" wrap="square" lIns="91440" tIns="45720" rIns="91440" bIns="45720" anchor="ctr" anchorCtr="0" forceAA="0" compatLnSpc="1">
            <a:normAutofit/>
          </a:bodyPr>
          <a:lstStyle/>
          <a:p>
            <a:pPr algn="r">
              <a:lnSpc>
                <a:spcPct val="130000"/>
              </a:lnSpc>
            </a:pPr>
            <a:endParaRPr lang="en-US" altLang="zh-CN" sz="1100" dirty="0">
              <a:solidFill>
                <a:schemeClr val="tx1"/>
              </a:solidFill>
              <a:latin typeface="Arial" panose="020B0604020202090204" pitchFamily="34" charset="0"/>
              <a:ea typeface="微软雅黑" charset="-122"/>
            </a:endParaRPr>
          </a:p>
        </p:txBody>
      </p:sp>
      <p:sp>
        <p:nvSpPr>
          <p:cNvPr id="88" name="梯形 87"/>
          <p:cNvSpPr/>
          <p:nvPr>
            <p:custDataLst>
              <p:tags r:id="rId2"/>
            </p:custDataLst>
          </p:nvPr>
        </p:nvSpPr>
        <p:spPr bwMode="auto">
          <a:xfrm flipV="1">
            <a:off x="7158673" y="4026535"/>
            <a:ext cx="880110" cy="46355"/>
          </a:xfrm>
          <a:prstGeom prst="trapezoid">
            <a:avLst>
              <a:gd name="adj" fmla="val 154634"/>
            </a:avLst>
          </a:prstGeom>
          <a:solidFill>
            <a:schemeClr val="bg1">
              <a:lumMod val="65000"/>
            </a:schemeClr>
          </a:solidFill>
          <a:ln w="19050">
            <a:noFill/>
            <a:round/>
          </a:ln>
        </p:spPr>
        <p:txBody>
          <a:bodyPr wrap="square" lIns="91440" tIns="45720" rIns="91440" bIns="45720" anchor="ctr">
            <a:normAutofit fontScale="25000" lnSpcReduction="20000"/>
          </a:bodyPr>
          <a:lstStyle/>
          <a:p>
            <a:pPr algn="ctr"/>
            <a:endParaRPr>
              <a:solidFill>
                <a:schemeClr val="tx1"/>
              </a:solidFill>
              <a:latin typeface="Arial" panose="020B0604020202090204" pitchFamily="34" charset="0"/>
              <a:ea typeface="微软雅黑" charset="-122"/>
            </a:endParaRPr>
          </a:p>
        </p:txBody>
      </p:sp>
      <p:sp>
        <p:nvSpPr>
          <p:cNvPr id="89" name="梯形 88"/>
          <p:cNvSpPr/>
          <p:nvPr>
            <p:custDataLst>
              <p:tags r:id="rId3"/>
            </p:custDataLst>
          </p:nvPr>
        </p:nvSpPr>
        <p:spPr bwMode="auto">
          <a:xfrm>
            <a:off x="7159308" y="2950210"/>
            <a:ext cx="880110" cy="46355"/>
          </a:xfrm>
          <a:prstGeom prst="trapezoid">
            <a:avLst>
              <a:gd name="adj" fmla="val 154634"/>
            </a:avLst>
          </a:prstGeom>
          <a:solidFill>
            <a:schemeClr val="bg1">
              <a:lumMod val="65000"/>
            </a:schemeClr>
          </a:solidFill>
          <a:ln w="19050">
            <a:noFill/>
            <a:round/>
          </a:ln>
        </p:spPr>
        <p:txBody>
          <a:bodyPr wrap="square" lIns="91440" tIns="45720" rIns="91440" bIns="45720" anchor="ctr">
            <a:normAutofit fontScale="25000" lnSpcReduction="20000"/>
          </a:bodyPr>
          <a:lstStyle/>
          <a:p>
            <a:pPr algn="ctr"/>
            <a:endParaRPr>
              <a:solidFill>
                <a:schemeClr val="tx1"/>
              </a:solidFill>
              <a:latin typeface="Arial" panose="020B0604020202090204" pitchFamily="34" charset="0"/>
              <a:ea typeface="微软雅黑" charset="-122"/>
            </a:endParaRPr>
          </a:p>
        </p:txBody>
      </p:sp>
      <p:sp>
        <p:nvSpPr>
          <p:cNvPr id="90" name="矩形 89"/>
          <p:cNvSpPr/>
          <p:nvPr>
            <p:custDataLst>
              <p:tags r:id="rId4"/>
            </p:custDataLst>
          </p:nvPr>
        </p:nvSpPr>
        <p:spPr bwMode="auto">
          <a:xfrm>
            <a:off x="7284403" y="2947670"/>
            <a:ext cx="628650" cy="1125855"/>
          </a:xfrm>
          <a:prstGeom prst="rect">
            <a:avLst/>
          </a:prstGeom>
          <a:solidFill>
            <a:schemeClr val="bg1">
              <a:lumMod val="95000"/>
            </a:schemeClr>
          </a:solidFill>
          <a:ln w="19050">
            <a:noFill/>
            <a:round/>
          </a:ln>
        </p:spPr>
        <p:txBody>
          <a:bodyPr rot="0" spcFirstLastPara="0" vert="horz" wrap="square" lIns="91440" tIns="45720" rIns="91440" bIns="45720" anchor="ctr" anchorCtr="1" forceAA="0" compatLnSpc="1">
            <a:normAutofit/>
          </a:bodyPr>
          <a:lstStyle/>
          <a:p>
            <a:pPr algn="ctr"/>
            <a:r>
              <a:rPr lang="en-US" altLang="zh-CN" sz="2000" b="1" dirty="0">
                <a:solidFill>
                  <a:schemeClr val="accent1"/>
                </a:solidFill>
                <a:latin typeface="Arial" panose="020B0604020202090204" pitchFamily="34" charset="0"/>
                <a:ea typeface="微软雅黑" charset="-122"/>
              </a:rPr>
              <a:t>01</a:t>
            </a:r>
            <a:endParaRPr lang="en-US" altLang="zh-CN" sz="2000" b="1" dirty="0">
              <a:solidFill>
                <a:schemeClr val="accent1"/>
              </a:solidFill>
              <a:latin typeface="Arial" panose="020B0604020202090204" pitchFamily="34" charset="0"/>
              <a:ea typeface="微软雅黑" charset="-122"/>
            </a:endParaRPr>
          </a:p>
        </p:txBody>
      </p:sp>
      <p:sp>
        <p:nvSpPr>
          <p:cNvPr id="91" name="文本框 90"/>
          <p:cNvSpPr txBox="1"/>
          <p:nvPr>
            <p:custDataLst>
              <p:tags r:id="rId5"/>
            </p:custDataLst>
          </p:nvPr>
        </p:nvSpPr>
        <p:spPr>
          <a:xfrm>
            <a:off x="8050213" y="3020695"/>
            <a:ext cx="3215640" cy="981710"/>
          </a:xfrm>
          <a:prstGeom prst="rect">
            <a:avLst/>
          </a:prstGeom>
          <a:noFill/>
        </p:spPr>
        <p:txBody>
          <a:bodyPr wrap="square" rtlCol="0" anchor="ctr" anchorCtr="0">
            <a:normAutofit/>
          </a:bodyPr>
          <a:lstStyle/>
          <a:p>
            <a:pPr lvl="0">
              <a:lnSpc>
                <a:spcPct val="120000"/>
              </a:lnSpc>
            </a:pPr>
            <a:r>
              <a:rPr lang="zh-CN" altLang="en-US" sz="2000" spc="300" dirty="0">
                <a:solidFill>
                  <a:schemeClr val="tx1">
                    <a:lumMod val="85000"/>
                    <a:lumOff val="15000"/>
                  </a:schemeClr>
                </a:solidFill>
                <a:latin typeface="Arial" panose="020B0604020202090204" pitchFamily="34" charset="0"/>
                <a:ea typeface="微软雅黑" charset="-122"/>
                <a:sym typeface="+mn-ea"/>
              </a:rPr>
              <a:t>各种任务中的对抗训练</a:t>
            </a:r>
            <a:endParaRPr lang="zh-CN" altLang="en-US" sz="2000" spc="300" dirty="0">
              <a:solidFill>
                <a:schemeClr val="tx1">
                  <a:lumMod val="85000"/>
                  <a:lumOff val="15000"/>
                </a:schemeClr>
              </a:solidFill>
              <a:latin typeface="Arial" panose="020B0604020202090204" pitchFamily="34" charset="0"/>
              <a:ea typeface="微软雅黑" charset="-122"/>
              <a:sym typeface="+mn-ea"/>
            </a:endParaRPr>
          </a:p>
        </p:txBody>
      </p:sp>
      <p:sp>
        <p:nvSpPr>
          <p:cNvPr id="17" name="圆角矩形 16"/>
          <p:cNvSpPr/>
          <p:nvPr>
            <p:custDataLst>
              <p:tags r:id="rId6"/>
            </p:custDataLst>
          </p:nvPr>
        </p:nvSpPr>
        <p:spPr bwMode="auto">
          <a:xfrm>
            <a:off x="6938963" y="4662170"/>
            <a:ext cx="4410710" cy="1029970"/>
          </a:xfrm>
          <a:prstGeom prst="roundRect">
            <a:avLst/>
          </a:prstGeom>
          <a:noFill/>
          <a:ln w="9525">
            <a:solidFill>
              <a:schemeClr val="bg1">
                <a:lumMod val="75000"/>
              </a:schemeClr>
            </a:solidFill>
            <a:round/>
          </a:ln>
        </p:spPr>
        <p:txBody>
          <a:bodyPr rot="0" spcFirstLastPara="0" vert="horz" wrap="square" lIns="91440" tIns="45720" rIns="91440" bIns="45720" anchor="ctr" anchorCtr="0" forceAA="0" compatLnSpc="1">
            <a:normAutofit/>
          </a:bodyPr>
          <a:lstStyle/>
          <a:p>
            <a:pPr algn="r">
              <a:lnSpc>
                <a:spcPct val="130000"/>
              </a:lnSpc>
            </a:pPr>
            <a:endParaRPr lang="en-US" altLang="zh-CN" sz="1100" dirty="0">
              <a:solidFill>
                <a:schemeClr val="tx1"/>
              </a:solidFill>
              <a:latin typeface="Arial" panose="020B0604020202090204" pitchFamily="34" charset="0"/>
              <a:ea typeface="微软雅黑" charset="-122"/>
            </a:endParaRPr>
          </a:p>
        </p:txBody>
      </p:sp>
      <p:sp>
        <p:nvSpPr>
          <p:cNvPr id="18" name="梯形 17"/>
          <p:cNvSpPr/>
          <p:nvPr>
            <p:custDataLst>
              <p:tags r:id="rId7"/>
            </p:custDataLst>
          </p:nvPr>
        </p:nvSpPr>
        <p:spPr bwMode="auto">
          <a:xfrm flipV="1">
            <a:off x="7159308" y="5692140"/>
            <a:ext cx="880110" cy="46355"/>
          </a:xfrm>
          <a:prstGeom prst="trapezoid">
            <a:avLst>
              <a:gd name="adj" fmla="val 154634"/>
            </a:avLst>
          </a:prstGeom>
          <a:solidFill>
            <a:schemeClr val="bg1">
              <a:lumMod val="65000"/>
            </a:schemeClr>
          </a:solidFill>
          <a:ln w="19050">
            <a:noFill/>
            <a:round/>
          </a:ln>
        </p:spPr>
        <p:txBody>
          <a:bodyPr wrap="square" lIns="91440" tIns="45720" rIns="91440" bIns="45720" anchor="ctr">
            <a:normAutofit fontScale="25000" lnSpcReduction="20000"/>
          </a:bodyPr>
          <a:lstStyle/>
          <a:p>
            <a:pPr algn="ctr"/>
            <a:endParaRPr>
              <a:solidFill>
                <a:schemeClr val="tx1"/>
              </a:solidFill>
              <a:latin typeface="Arial" panose="020B0604020202090204" pitchFamily="34" charset="0"/>
              <a:ea typeface="微软雅黑" charset="-122"/>
            </a:endParaRPr>
          </a:p>
        </p:txBody>
      </p:sp>
      <p:sp>
        <p:nvSpPr>
          <p:cNvPr id="19" name="梯形 18"/>
          <p:cNvSpPr/>
          <p:nvPr>
            <p:custDataLst>
              <p:tags r:id="rId8"/>
            </p:custDataLst>
          </p:nvPr>
        </p:nvSpPr>
        <p:spPr bwMode="auto">
          <a:xfrm>
            <a:off x="7159943" y="4615815"/>
            <a:ext cx="880110" cy="46355"/>
          </a:xfrm>
          <a:prstGeom prst="trapezoid">
            <a:avLst>
              <a:gd name="adj" fmla="val 154634"/>
            </a:avLst>
          </a:prstGeom>
          <a:solidFill>
            <a:schemeClr val="bg1">
              <a:lumMod val="65000"/>
            </a:schemeClr>
          </a:solidFill>
          <a:ln w="19050">
            <a:noFill/>
            <a:round/>
          </a:ln>
        </p:spPr>
        <p:txBody>
          <a:bodyPr wrap="square" lIns="91440" tIns="45720" rIns="91440" bIns="45720" anchor="ctr">
            <a:normAutofit fontScale="25000" lnSpcReduction="20000"/>
          </a:bodyPr>
          <a:lstStyle/>
          <a:p>
            <a:pPr algn="ctr"/>
            <a:endParaRPr>
              <a:solidFill>
                <a:schemeClr val="tx1"/>
              </a:solidFill>
              <a:latin typeface="Arial" panose="020B0604020202090204" pitchFamily="34" charset="0"/>
              <a:ea typeface="微软雅黑" charset="-122"/>
            </a:endParaRPr>
          </a:p>
        </p:txBody>
      </p:sp>
      <p:sp>
        <p:nvSpPr>
          <p:cNvPr id="20" name="矩形 19"/>
          <p:cNvSpPr/>
          <p:nvPr>
            <p:custDataLst>
              <p:tags r:id="rId9"/>
            </p:custDataLst>
          </p:nvPr>
        </p:nvSpPr>
        <p:spPr bwMode="auto">
          <a:xfrm>
            <a:off x="7285038" y="4613275"/>
            <a:ext cx="628650" cy="1125855"/>
          </a:xfrm>
          <a:prstGeom prst="rect">
            <a:avLst/>
          </a:prstGeom>
          <a:solidFill>
            <a:schemeClr val="bg1">
              <a:lumMod val="95000"/>
            </a:schemeClr>
          </a:solidFill>
          <a:ln w="19050">
            <a:noFill/>
            <a:round/>
          </a:ln>
        </p:spPr>
        <p:txBody>
          <a:bodyPr rot="0" spcFirstLastPara="0" vert="horz" wrap="square" lIns="91440" tIns="45720" rIns="91440" bIns="45720" anchor="ctr" anchorCtr="1" forceAA="0" compatLnSpc="1">
            <a:normAutofit/>
          </a:bodyPr>
          <a:lstStyle/>
          <a:p>
            <a:pPr algn="ctr"/>
            <a:r>
              <a:rPr lang="en-US" altLang="zh-CN" sz="2000" b="1" dirty="0">
                <a:solidFill>
                  <a:schemeClr val="accent1"/>
                </a:solidFill>
                <a:latin typeface="Arial" panose="020B0604020202090204" pitchFamily="34" charset="0"/>
                <a:ea typeface="微软雅黑" charset="-122"/>
              </a:rPr>
              <a:t>02</a:t>
            </a:r>
            <a:endParaRPr lang="en-US" altLang="zh-CN" sz="2000" b="1" dirty="0">
              <a:solidFill>
                <a:schemeClr val="accent1"/>
              </a:solidFill>
              <a:latin typeface="Arial" panose="020B0604020202090204" pitchFamily="34" charset="0"/>
              <a:ea typeface="微软雅黑" charset="-122"/>
            </a:endParaRPr>
          </a:p>
        </p:txBody>
      </p:sp>
      <p:sp>
        <p:nvSpPr>
          <p:cNvPr id="21" name="文本框 20"/>
          <p:cNvSpPr txBox="1"/>
          <p:nvPr>
            <p:custDataLst>
              <p:tags r:id="rId10"/>
            </p:custDataLst>
          </p:nvPr>
        </p:nvSpPr>
        <p:spPr>
          <a:xfrm>
            <a:off x="8050848" y="4686300"/>
            <a:ext cx="3215640" cy="981710"/>
          </a:xfrm>
          <a:prstGeom prst="rect">
            <a:avLst/>
          </a:prstGeom>
          <a:noFill/>
        </p:spPr>
        <p:txBody>
          <a:bodyPr wrap="square" rtlCol="0" anchor="ctr" anchorCtr="0">
            <a:normAutofit/>
          </a:bodyPr>
          <a:lstStyle/>
          <a:p>
            <a:pPr lvl="0">
              <a:lnSpc>
                <a:spcPct val="120000"/>
              </a:lnSpc>
            </a:pPr>
            <a:r>
              <a:rPr lang="zh-CN" altLang="en-US" sz="2000" spc="300">
                <a:solidFill>
                  <a:schemeClr val="tx1">
                    <a:lumMod val="85000"/>
                    <a:lumOff val="15000"/>
                  </a:schemeClr>
                </a:solidFill>
                <a:latin typeface="Arial" panose="020B0604020202090204" pitchFamily="34" charset="0"/>
                <a:ea typeface="微软雅黑" charset="-122"/>
                <a:sym typeface="+mn-ea"/>
              </a:rPr>
              <a:t>对抗训练的最新进展</a:t>
            </a:r>
            <a:endParaRPr lang="zh-CN" altLang="en-US" sz="2000" spc="300">
              <a:solidFill>
                <a:schemeClr val="tx1">
                  <a:lumMod val="85000"/>
                  <a:lumOff val="15000"/>
                </a:schemeClr>
              </a:solidFill>
              <a:latin typeface="Arial" panose="020B0604020202090204" pitchFamily="34" charset="0"/>
              <a:ea typeface="微软雅黑" charset="-122"/>
              <a:sym typeface="+mn-ea"/>
            </a:endParaRPr>
          </a:p>
        </p:txBody>
      </p:sp>
      <p:grpSp>
        <p:nvGrpSpPr>
          <p:cNvPr id="15" name="组合 14"/>
          <p:cNvGrpSpPr/>
          <p:nvPr>
            <p:custDataLst>
              <p:tags r:id="rId11"/>
            </p:custDataLst>
          </p:nvPr>
        </p:nvGrpSpPr>
        <p:grpSpPr>
          <a:xfrm>
            <a:off x="6938328" y="1118870"/>
            <a:ext cx="3293110" cy="1043940"/>
            <a:chOff x="2262505" y="541020"/>
            <a:chExt cx="3293110" cy="1043940"/>
          </a:xfrm>
        </p:grpSpPr>
        <p:sp>
          <p:nvSpPr>
            <p:cNvPr id="16" name="文本框 15"/>
            <p:cNvSpPr txBox="1"/>
            <p:nvPr>
              <p:custDataLst>
                <p:tags r:id="rId12"/>
              </p:custDataLst>
            </p:nvPr>
          </p:nvSpPr>
          <p:spPr>
            <a:xfrm>
              <a:off x="2263140" y="1247775"/>
              <a:ext cx="3292475" cy="337185"/>
            </a:xfrm>
            <a:prstGeom prst="rect">
              <a:avLst/>
            </a:prstGeom>
            <a:noFill/>
          </p:spPr>
          <p:txBody>
            <a:bodyPr wrap="square" lIns="91440" tIns="45720" rIns="91440" bIns="45720" rtlCol="0">
              <a:normAutofit/>
            </a:bodyPr>
            <a:lstStyle/>
            <a:p>
              <a:r>
                <a:rPr lang="en-US" altLang="zh-CN" sz="1600" b="1" spc="600">
                  <a:solidFill>
                    <a:schemeClr val="dk1">
                      <a:lumMod val="85000"/>
                      <a:lumOff val="15000"/>
                    </a:schemeClr>
                  </a:solidFill>
                  <a:uFillTx/>
                  <a:latin typeface="Arial" panose="020B0604020202090204" pitchFamily="34" charset="0"/>
                  <a:ea typeface="微软雅黑" charset="-122"/>
                  <a:sym typeface="+mn-ea"/>
                </a:rPr>
                <a:t>CONTENTS</a:t>
              </a:r>
              <a:endParaRPr lang="en-US" altLang="zh-CN" sz="1600" b="1" spc="600">
                <a:solidFill>
                  <a:schemeClr val="dk1">
                    <a:lumMod val="85000"/>
                    <a:lumOff val="15000"/>
                  </a:schemeClr>
                </a:solidFill>
                <a:uFillTx/>
                <a:latin typeface="Arial" panose="020B0604020202090204" pitchFamily="34" charset="0"/>
                <a:ea typeface="微软雅黑" charset="-122"/>
                <a:sym typeface="+mn-ea"/>
              </a:endParaRPr>
            </a:p>
          </p:txBody>
        </p:sp>
        <p:sp>
          <p:nvSpPr>
            <p:cNvPr id="22" name="文本框 21"/>
            <p:cNvSpPr txBox="1"/>
            <p:nvPr>
              <p:custDataLst>
                <p:tags r:id="rId13"/>
              </p:custDataLst>
            </p:nvPr>
          </p:nvSpPr>
          <p:spPr>
            <a:xfrm>
              <a:off x="2262505" y="541020"/>
              <a:ext cx="3292475" cy="706755"/>
            </a:xfrm>
            <a:prstGeom prst="rect">
              <a:avLst/>
            </a:prstGeom>
            <a:noFill/>
          </p:spPr>
          <p:txBody>
            <a:bodyPr wrap="square" lIns="91440" tIns="45720" rIns="91440" bIns="45720" rtlCol="0">
              <a:normAutofit/>
            </a:bodyPr>
            <a:lstStyle/>
            <a:p>
              <a:r>
                <a:rPr lang="zh-CN" altLang="en-US" sz="4000" spc="600">
                  <a:solidFill>
                    <a:schemeClr val="tx1">
                      <a:lumMod val="85000"/>
                      <a:lumOff val="15000"/>
                    </a:schemeClr>
                  </a:solidFill>
                  <a:uFillTx/>
                  <a:latin typeface="Arial" panose="020B0604020202090204" pitchFamily="34" charset="0"/>
                  <a:ea typeface="汉仪旗黑-85S" panose="00020600040101010101" pitchFamily="18" charset="-122"/>
                </a:rPr>
                <a:t>目录</a:t>
              </a:r>
              <a:endParaRPr lang="zh-CN" altLang="en-US" sz="4000" spc="600">
                <a:solidFill>
                  <a:schemeClr val="tx1">
                    <a:lumMod val="85000"/>
                    <a:lumOff val="15000"/>
                  </a:schemeClr>
                </a:solidFill>
                <a:uFillTx/>
                <a:latin typeface="Arial" panose="020B0604020202090204" pitchFamily="34" charset="0"/>
                <a:ea typeface="汉仪旗黑-85S" panose="00020600040101010101" pitchFamily="18" charset="-122"/>
              </a:endParaRPr>
            </a:p>
          </p:txBody>
        </p:sp>
      </p:grpSp>
    </p:spTree>
    <p:custDataLst>
      <p:tags r:id="rId14"/>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问题提出：鲁棒性和准确性是否存在</a:t>
            </a:r>
            <a:r>
              <a:rPr lang="en-US" altLang="zh-CN"/>
              <a:t>trade-off</a:t>
            </a:r>
            <a:r>
              <a:rPr lang="zh-CN" altLang="en-US"/>
              <a:t>？</a:t>
            </a:r>
            <a:endParaRPr lang="zh-CN" altLang="en-US"/>
          </a:p>
        </p:txBody>
      </p:sp>
      <p:sp>
        <p:nvSpPr>
          <p:cNvPr id="5" name="文本占位符 4"/>
          <p:cNvSpPr>
            <a:spLocks noGrp="1"/>
          </p:cNvSpPr>
          <p:nvPr>
            <p:ph type="body" sz="quarter" idx="15"/>
          </p:nvPr>
        </p:nvSpPr>
        <p:spPr>
          <a:xfrm>
            <a:off x="579755" y="1202055"/>
            <a:ext cx="11038205" cy="4854575"/>
          </a:xfrm>
        </p:spPr>
        <p:txBody>
          <a:bodyPr>
            <a:normAutofit lnSpcReduction="20000"/>
          </a:bodyPr>
          <a:p>
            <a:r>
              <a:rPr lang="zh-CN" altLang="en-US" sz="1800"/>
              <a:t>对抗训练方法是否可以让分类器鲁棒性和准确性兼得？</a:t>
            </a:r>
            <a:endParaRPr lang="zh-CN" altLang="en-US" sz="1800"/>
          </a:p>
          <a:p>
            <a:r>
              <a:rPr lang="zh-CN" altLang="en-US" sz="1800"/>
              <a:t>前人工作：</a:t>
            </a:r>
            <a:r>
              <a:rPr lang="en-US" altLang="zh-CN" sz="1800"/>
              <a:t>friendly adversarial training</a:t>
            </a:r>
            <a:r>
              <a:rPr lang="zh-CN" altLang="en-US" sz="1800"/>
              <a:t>（</a:t>
            </a:r>
            <a:r>
              <a:rPr lang="en-US" altLang="zh-CN" sz="1800"/>
              <a:t>FAT</a:t>
            </a:r>
            <a:r>
              <a:rPr lang="zh-CN" altLang="en-US" sz="1800"/>
              <a:t>）</a:t>
            </a:r>
            <a:endParaRPr lang="zh-CN" altLang="en-US" sz="1800"/>
          </a:p>
          <a:p>
            <a:pPr marL="0" indent="0">
              <a:buNone/>
            </a:pPr>
            <a:r>
              <a:rPr lang="zh-CN" altLang="en-US" sz="1800"/>
              <a:t>该方法证明：对抗训练可在保证鲁棒性的前提下，提升模型的准确性。</a:t>
            </a:r>
            <a:endParaRPr lang="zh-CN" altLang="en-US" sz="1800"/>
          </a:p>
          <a:p>
            <a:pPr marL="0" indent="0">
              <a:buNone/>
            </a:pPr>
            <a:endParaRPr lang="zh-CN" altLang="en-US" sz="1800"/>
          </a:p>
          <a:p>
            <a:pPr marL="0" indent="0">
              <a:buNone/>
            </a:pPr>
            <a:endParaRPr lang="zh-CN" altLang="en-US" sz="1800"/>
          </a:p>
          <a:p>
            <a:pPr marL="0" indent="0">
              <a:buNone/>
            </a:pPr>
            <a:endParaRPr lang="zh-CN" altLang="en-US" sz="1800"/>
          </a:p>
          <a:p>
            <a:pPr marL="0" indent="0">
              <a:buNone/>
            </a:pPr>
            <a:endParaRPr lang="zh-CN" altLang="en-US" sz="1800"/>
          </a:p>
          <a:p>
            <a:pPr marL="0" indent="0">
              <a:buNone/>
            </a:pPr>
            <a:endParaRPr lang="zh-CN" altLang="en-US" sz="1800"/>
          </a:p>
          <a:p>
            <a:pPr marL="0" indent="0">
              <a:buNone/>
            </a:pPr>
            <a:r>
              <a:rPr lang="zh-CN" altLang="en-US" sz="1800"/>
              <a:t>思路：在所有对抗样本中，挑选对模型攻击性最小的样本进行对抗训练。</a:t>
            </a:r>
            <a:endParaRPr lang="zh-CN" altLang="en-US" sz="1800"/>
          </a:p>
          <a:p>
            <a:pPr marL="0" indent="0">
              <a:buNone/>
            </a:pPr>
            <a:r>
              <a:rPr lang="zh-CN" altLang="en-US" sz="1800"/>
              <a:t>目的：防止“鲁棒过拟合”问题。</a:t>
            </a:r>
            <a:endParaRPr lang="zh-CN" altLang="en-US" sz="1800"/>
          </a:p>
          <a:p>
            <a:r>
              <a:rPr lang="zh-CN" altLang="en-US" sz="1800"/>
              <a:t>本论文要解决的问题：证明对抗训练可在保证准确性的前提下，提升模型鲁棒性。</a:t>
            </a:r>
            <a:endParaRPr lang="zh-CN" altLang="en-US" sz="1800"/>
          </a:p>
        </p:txBody>
      </p:sp>
      <p:pic>
        <p:nvPicPr>
          <p:cNvPr id="7" name="图片 6"/>
          <p:cNvPicPr>
            <a:picLocks noChangeAspect="1"/>
          </p:cNvPicPr>
          <p:nvPr/>
        </p:nvPicPr>
        <p:blipFill>
          <a:blip r:embed="rId1"/>
          <a:stretch>
            <a:fillRect/>
          </a:stretch>
        </p:blipFill>
        <p:spPr>
          <a:xfrm>
            <a:off x="5051425" y="2817495"/>
            <a:ext cx="2095500" cy="711200"/>
          </a:xfrm>
          <a:prstGeom prst="rect">
            <a:avLst/>
          </a:prstGeom>
        </p:spPr>
      </p:pic>
      <p:pic>
        <p:nvPicPr>
          <p:cNvPr id="9" name="图片 8"/>
          <p:cNvPicPr>
            <a:picLocks noChangeAspect="1"/>
          </p:cNvPicPr>
          <p:nvPr/>
        </p:nvPicPr>
        <p:blipFill>
          <a:blip r:embed="rId2"/>
          <a:stretch>
            <a:fillRect/>
          </a:stretch>
        </p:blipFill>
        <p:spPr>
          <a:xfrm>
            <a:off x="3165475" y="3784600"/>
            <a:ext cx="5867400" cy="571500"/>
          </a:xfrm>
          <a:prstGeom prst="rect">
            <a:avLst/>
          </a:prstGeom>
        </p:spPr>
      </p:pic>
    </p:spTree>
    <p:custDataLst>
      <p:tags r:id="rId3"/>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解决办法：为对抗样本加权</a:t>
            </a:r>
            <a:endParaRPr lang="zh-CN" altLang="en-US"/>
          </a:p>
        </p:txBody>
      </p:sp>
      <p:sp>
        <p:nvSpPr>
          <p:cNvPr id="3" name="内容占位符 2"/>
          <p:cNvSpPr>
            <a:spLocks noGrp="1"/>
          </p:cNvSpPr>
          <p:nvPr>
            <p:ph sz="quarter" idx="13"/>
          </p:nvPr>
        </p:nvSpPr>
        <p:spPr>
          <a:xfrm>
            <a:off x="579755" y="1425575"/>
            <a:ext cx="11037570" cy="4744085"/>
          </a:xfrm>
        </p:spPr>
        <p:txBody>
          <a:bodyPr/>
          <a:p>
            <a:r>
              <a:rPr lang="zh-CN" altLang="en-US"/>
              <a:t>观察</a:t>
            </a:r>
            <a:r>
              <a:rPr lang="en-US" altLang="zh-CN"/>
              <a:t>1</a:t>
            </a:r>
            <a:r>
              <a:rPr lang="zh-CN" altLang="en-US"/>
              <a:t>：在对抗训练中，模型的拟合能力是不够的</a:t>
            </a:r>
            <a:endParaRPr lang="zh-CN" altLang="en-US"/>
          </a:p>
        </p:txBody>
      </p:sp>
      <p:pic>
        <p:nvPicPr>
          <p:cNvPr id="7" name="图片 6"/>
          <p:cNvPicPr>
            <a:picLocks noChangeAspect="1"/>
          </p:cNvPicPr>
          <p:nvPr/>
        </p:nvPicPr>
        <p:blipFill>
          <a:blip r:embed="rId1"/>
          <a:stretch>
            <a:fillRect/>
          </a:stretch>
        </p:blipFill>
        <p:spPr>
          <a:xfrm>
            <a:off x="1104265" y="1968500"/>
            <a:ext cx="9982835" cy="3987800"/>
          </a:xfrm>
          <a:prstGeom prst="rect">
            <a:avLst/>
          </a:prstGeom>
        </p:spPr>
      </p:pic>
      <p:sp>
        <p:nvSpPr>
          <p:cNvPr id="8" name="文本框 7"/>
          <p:cNvSpPr txBox="1"/>
          <p:nvPr/>
        </p:nvSpPr>
        <p:spPr>
          <a:xfrm>
            <a:off x="923925" y="5955665"/>
            <a:ext cx="10299700" cy="645160"/>
          </a:xfrm>
          <a:prstGeom prst="rect">
            <a:avLst/>
          </a:prstGeom>
          <a:noFill/>
        </p:spPr>
        <p:txBody>
          <a:bodyPr wrap="square" rtlCol="0">
            <a:spAutoFit/>
          </a:bodyPr>
          <a:p>
            <a:r>
              <a:rPr lang="en-US" altLang="zh-CN"/>
              <a:t>CIFAR-10</a:t>
            </a:r>
            <a:r>
              <a:rPr lang="zh-CN" altLang="en-US"/>
              <a:t>数据集，左图表明网络参数规模的增大对对抗训练增益不大。右图表明数据扰动幅度的增大会带来网络模型拟合能力的负荷的迅速增大。</a:t>
            </a:r>
            <a:endParaRPr lang="zh-CN" altLang="en-US"/>
          </a:p>
        </p:txBody>
      </p:sp>
    </p:spTree>
    <p:custDataLst>
      <p:tags r:id="rId2"/>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解决办法：为对抗样本加权</a:t>
            </a:r>
            <a:endParaRPr lang="zh-CN" altLang="en-US"/>
          </a:p>
        </p:txBody>
      </p:sp>
      <p:sp>
        <p:nvSpPr>
          <p:cNvPr id="3" name="内容占位符 2"/>
          <p:cNvSpPr>
            <a:spLocks noGrp="1"/>
          </p:cNvSpPr>
          <p:nvPr>
            <p:ph sz="quarter" idx="13"/>
          </p:nvPr>
        </p:nvSpPr>
        <p:spPr>
          <a:xfrm>
            <a:off x="579755" y="1425575"/>
            <a:ext cx="11037570" cy="4744085"/>
          </a:xfrm>
        </p:spPr>
        <p:txBody>
          <a:bodyPr/>
          <a:p>
            <a:r>
              <a:rPr lang="zh-CN" altLang="en-US"/>
              <a:t>观察</a:t>
            </a:r>
            <a:r>
              <a:rPr lang="en-US" altLang="zh-CN"/>
              <a:t>2</a:t>
            </a:r>
            <a:r>
              <a:rPr lang="zh-CN" altLang="en-US"/>
              <a:t>：在对抗训练中，与决策边界距离不同的样本易受攻击程度也不相同</a:t>
            </a:r>
            <a:endParaRPr lang="zh-CN" altLang="en-US"/>
          </a:p>
        </p:txBody>
      </p:sp>
      <p:sp>
        <p:nvSpPr>
          <p:cNvPr id="8" name="文本框 7"/>
          <p:cNvSpPr txBox="1"/>
          <p:nvPr/>
        </p:nvSpPr>
        <p:spPr>
          <a:xfrm>
            <a:off x="923925" y="5955665"/>
            <a:ext cx="10299700" cy="645160"/>
          </a:xfrm>
          <a:prstGeom prst="rect">
            <a:avLst/>
          </a:prstGeom>
          <a:noFill/>
        </p:spPr>
        <p:txBody>
          <a:bodyPr wrap="square" rtlCol="0">
            <a:spAutoFit/>
          </a:bodyPr>
          <a:p>
            <a:r>
              <a:rPr lang="zh-CN" altLang="en-US"/>
              <a:t>左侧是生成出来的简单数据，右侧是</a:t>
            </a:r>
            <a:r>
              <a:rPr lang="en-US" altLang="zh-CN"/>
              <a:t>CIFAR-10</a:t>
            </a:r>
            <a:r>
              <a:rPr lang="zh-CN" altLang="en-US"/>
              <a:t>中欧冠随机抽取的两个类别。易受攻击程度的衡量标准是</a:t>
            </a:r>
            <a:r>
              <a:rPr lang="en-US" altLang="zh-CN"/>
              <a:t>PGD</a:t>
            </a:r>
            <a:r>
              <a:rPr lang="zh-CN" altLang="en-US"/>
              <a:t>攻击方法的迭代次数。不同样本在对抗训练中的重要性不同。</a:t>
            </a:r>
            <a:endParaRPr lang="zh-CN" altLang="en-US"/>
          </a:p>
        </p:txBody>
      </p:sp>
      <p:pic>
        <p:nvPicPr>
          <p:cNvPr id="4" name="图片 3"/>
          <p:cNvPicPr>
            <a:picLocks noChangeAspect="1"/>
          </p:cNvPicPr>
          <p:nvPr/>
        </p:nvPicPr>
        <p:blipFill>
          <a:blip r:embed="rId1"/>
          <a:stretch>
            <a:fillRect/>
          </a:stretch>
        </p:blipFill>
        <p:spPr>
          <a:xfrm>
            <a:off x="1678940" y="2477135"/>
            <a:ext cx="8839835" cy="3022600"/>
          </a:xfrm>
          <a:prstGeom prst="rect">
            <a:avLst/>
          </a:prstGeom>
        </p:spPr>
      </p:pic>
    </p:spTree>
    <p:custDataLst>
      <p:tags r:id="rId2"/>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解决办法：为对抗样本加权</a:t>
            </a:r>
            <a:endParaRPr lang="zh-CN" altLang="en-US"/>
          </a:p>
        </p:txBody>
      </p:sp>
      <p:sp>
        <p:nvSpPr>
          <p:cNvPr id="3" name="内容占位符 2"/>
          <p:cNvSpPr>
            <a:spLocks noGrp="1"/>
          </p:cNvSpPr>
          <p:nvPr>
            <p:ph sz="quarter" idx="13"/>
          </p:nvPr>
        </p:nvSpPr>
        <p:spPr>
          <a:xfrm>
            <a:off x="579755" y="1425575"/>
            <a:ext cx="11037570" cy="5088255"/>
          </a:xfrm>
        </p:spPr>
        <p:txBody>
          <a:bodyPr>
            <a:normAutofit lnSpcReduction="10000"/>
          </a:bodyPr>
          <a:p>
            <a:r>
              <a:rPr lang="zh-CN" altLang="en-US"/>
              <a:t>方法提出：</a:t>
            </a:r>
            <a:r>
              <a:rPr lang="en-US" altLang="zh-CN"/>
              <a:t>Geometry-award Instance-reweight Adversarial Training</a:t>
            </a:r>
            <a:r>
              <a:rPr lang="zh-CN" altLang="en-US"/>
              <a:t>（</a:t>
            </a:r>
            <a:r>
              <a:rPr lang="en-US" altLang="zh-CN"/>
              <a:t>GAIRAT</a:t>
            </a:r>
            <a:r>
              <a:rPr lang="zh-CN" altLang="en-US"/>
              <a:t>）</a:t>
            </a:r>
            <a:endParaRPr lang="zh-CN" altLang="en-US"/>
          </a:p>
          <a:p>
            <a:endParaRPr lang="zh-CN" altLang="en-US"/>
          </a:p>
          <a:p>
            <a:endParaRPr lang="zh-CN" altLang="en-US"/>
          </a:p>
          <a:p>
            <a:endParaRPr lang="zh-CN" altLang="en-US"/>
          </a:p>
          <a:p>
            <a:endParaRPr lang="zh-CN" altLang="en-US"/>
          </a:p>
          <a:p>
            <a:endParaRPr lang="zh-CN" altLang="en-US"/>
          </a:p>
          <a:p>
            <a:pPr marL="0" indent="0">
              <a:buNone/>
            </a:pPr>
            <a:r>
              <a:rPr lang="zh-CN" altLang="en-US">
                <a:sym typeface="+mn-ea"/>
              </a:rPr>
              <a:t>思路：让训练集中更易受攻击的样本获得更高的权重，更好地利用模型拟合能力。</a:t>
            </a:r>
            <a:endParaRPr lang="zh-CN" altLang="en-US"/>
          </a:p>
          <a:p>
            <a:r>
              <a:rPr lang="zh-CN" altLang="en-US"/>
              <a:t>实现方法：使用样本被</a:t>
            </a:r>
            <a:r>
              <a:rPr lang="en-US" altLang="zh-CN"/>
              <a:t>PGD</a:t>
            </a:r>
            <a:r>
              <a:rPr lang="zh-CN" altLang="en-US"/>
              <a:t>方法攻击成为对抗样本所需的次数来衡量一个样本的重要程度。</a:t>
            </a:r>
            <a:endParaRPr lang="zh-CN" altLang="en-US"/>
          </a:p>
          <a:p>
            <a:endParaRPr lang="zh-CN" altLang="en-US"/>
          </a:p>
          <a:p>
            <a:endParaRPr lang="zh-CN" altLang="en-US"/>
          </a:p>
          <a:p>
            <a:r>
              <a:rPr lang="zh-CN" altLang="en-US"/>
              <a:t>论文对权重的计算进行了启发式设计，</a:t>
            </a:r>
            <a:r>
              <a:rPr lang="en-US" altLang="zh-CN"/>
              <a:t>K</a:t>
            </a:r>
            <a:r>
              <a:rPr lang="zh-CN" altLang="en-US"/>
              <a:t>为</a:t>
            </a:r>
            <a:r>
              <a:rPr lang="en-US" altLang="zh-CN"/>
              <a:t>PGD</a:t>
            </a:r>
            <a:r>
              <a:rPr lang="zh-CN" altLang="en-US"/>
              <a:t>方法攻击次数上限，</a:t>
            </a:r>
            <a:r>
              <a:rPr lang="en-US" altLang="zh-CN"/>
              <a:t>k</a:t>
            </a:r>
            <a:r>
              <a:rPr lang="zh-CN" altLang="en-US"/>
              <a:t>为实际攻击次数。当式中</a:t>
            </a:r>
            <a:r>
              <a:rPr lang="en-US" altLang="zh-CN"/>
              <a:t>λ</a:t>
            </a:r>
            <a:r>
              <a:rPr lang="zh-CN" altLang="en-US"/>
              <a:t>为</a:t>
            </a:r>
            <a:r>
              <a:rPr lang="en-US" altLang="zh-CN"/>
              <a:t>+</a:t>
            </a:r>
            <a:r>
              <a:rPr lang="en-US" altLang="zh-CN">
                <a:cs typeface="Arial" panose="020B0604020202090204" pitchFamily="34" charset="0"/>
              </a:rPr>
              <a:t>∞</a:t>
            </a:r>
            <a:r>
              <a:rPr lang="zh-CN" altLang="en-US"/>
              <a:t>时候，该方法与标准对抗训练一致。</a:t>
            </a:r>
            <a:endParaRPr lang="zh-CN" altLang="en-US"/>
          </a:p>
        </p:txBody>
      </p:sp>
      <p:pic>
        <p:nvPicPr>
          <p:cNvPr id="5" name="图片 4"/>
          <p:cNvPicPr>
            <a:picLocks noChangeAspect="1"/>
          </p:cNvPicPr>
          <p:nvPr/>
        </p:nvPicPr>
        <p:blipFill>
          <a:blip r:embed="rId1"/>
          <a:stretch>
            <a:fillRect/>
          </a:stretch>
        </p:blipFill>
        <p:spPr>
          <a:xfrm>
            <a:off x="4286250" y="2082165"/>
            <a:ext cx="3619500" cy="914400"/>
          </a:xfrm>
          <a:prstGeom prst="rect">
            <a:avLst/>
          </a:prstGeom>
        </p:spPr>
      </p:pic>
      <p:pic>
        <p:nvPicPr>
          <p:cNvPr id="6" name="图片 5"/>
          <p:cNvPicPr>
            <a:picLocks noChangeAspect="1"/>
          </p:cNvPicPr>
          <p:nvPr/>
        </p:nvPicPr>
        <p:blipFill>
          <a:blip r:embed="rId2"/>
          <a:stretch>
            <a:fillRect/>
          </a:stretch>
        </p:blipFill>
        <p:spPr>
          <a:xfrm>
            <a:off x="3517265" y="3200400"/>
            <a:ext cx="1485900" cy="355600"/>
          </a:xfrm>
          <a:prstGeom prst="rect">
            <a:avLst/>
          </a:prstGeom>
        </p:spPr>
      </p:pic>
      <p:pic>
        <p:nvPicPr>
          <p:cNvPr id="7" name="图片 6"/>
          <p:cNvPicPr>
            <a:picLocks noChangeAspect="1"/>
          </p:cNvPicPr>
          <p:nvPr/>
        </p:nvPicPr>
        <p:blipFill>
          <a:blip r:embed="rId3"/>
          <a:stretch>
            <a:fillRect/>
          </a:stretch>
        </p:blipFill>
        <p:spPr>
          <a:xfrm>
            <a:off x="6327140" y="3200400"/>
            <a:ext cx="2349500" cy="406400"/>
          </a:xfrm>
          <a:prstGeom prst="rect">
            <a:avLst/>
          </a:prstGeom>
        </p:spPr>
      </p:pic>
      <p:pic>
        <p:nvPicPr>
          <p:cNvPr id="4" name="图片 3"/>
          <p:cNvPicPr>
            <a:picLocks noChangeAspect="1"/>
          </p:cNvPicPr>
          <p:nvPr/>
        </p:nvPicPr>
        <p:blipFill>
          <a:blip r:embed="rId4"/>
          <a:stretch>
            <a:fillRect/>
          </a:stretch>
        </p:blipFill>
        <p:spPr>
          <a:xfrm>
            <a:off x="3272790" y="4819650"/>
            <a:ext cx="5651500" cy="774700"/>
          </a:xfrm>
          <a:prstGeom prst="rect">
            <a:avLst/>
          </a:prstGeom>
        </p:spPr>
      </p:pic>
    </p:spTree>
    <p:custDataLst>
      <p:tags r:id="rId5"/>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解决办法：为对抗样本加权</a:t>
            </a:r>
            <a:endParaRPr lang="zh-CN" altLang="en-US"/>
          </a:p>
        </p:txBody>
      </p:sp>
      <p:pic>
        <p:nvPicPr>
          <p:cNvPr id="9" name="图片 8"/>
          <p:cNvPicPr>
            <a:picLocks noChangeAspect="1"/>
          </p:cNvPicPr>
          <p:nvPr/>
        </p:nvPicPr>
        <p:blipFill>
          <a:blip r:embed="rId1"/>
          <a:stretch>
            <a:fillRect/>
          </a:stretch>
        </p:blipFill>
        <p:spPr>
          <a:xfrm>
            <a:off x="999490" y="1562100"/>
            <a:ext cx="10198735" cy="3733800"/>
          </a:xfrm>
          <a:prstGeom prst="rect">
            <a:avLst/>
          </a:prstGeom>
        </p:spPr>
      </p:pic>
      <p:sp>
        <p:nvSpPr>
          <p:cNvPr id="10" name="文本框 9"/>
          <p:cNvSpPr txBox="1"/>
          <p:nvPr/>
        </p:nvSpPr>
        <p:spPr>
          <a:xfrm>
            <a:off x="2993390" y="5908040"/>
            <a:ext cx="6210935" cy="368300"/>
          </a:xfrm>
          <a:prstGeom prst="rect">
            <a:avLst/>
          </a:prstGeom>
          <a:noFill/>
        </p:spPr>
        <p:txBody>
          <a:bodyPr wrap="square" rtlCol="0">
            <a:spAutoFit/>
          </a:bodyPr>
          <a:p>
            <a:r>
              <a:rPr lang="zh-CN" altLang="en-US"/>
              <a:t>可通过该算法计算某样本权重和每一次迭代后的对抗样本。</a:t>
            </a:r>
            <a:endParaRPr lang="zh-CN" altLang="en-US"/>
          </a:p>
        </p:txBody>
      </p:sp>
    </p:spTree>
    <p:custDataLst>
      <p:tags r:id="rId2"/>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解决办法：为对抗样本加权</a:t>
            </a:r>
            <a:endParaRPr lang="zh-CN" altLang="en-US"/>
          </a:p>
        </p:txBody>
      </p:sp>
      <p:sp>
        <p:nvSpPr>
          <p:cNvPr id="10" name="文本框 9"/>
          <p:cNvSpPr txBox="1"/>
          <p:nvPr/>
        </p:nvSpPr>
        <p:spPr>
          <a:xfrm>
            <a:off x="2993390" y="5908040"/>
            <a:ext cx="6210935" cy="368300"/>
          </a:xfrm>
          <a:prstGeom prst="rect">
            <a:avLst/>
          </a:prstGeom>
          <a:noFill/>
        </p:spPr>
        <p:txBody>
          <a:bodyPr wrap="square" rtlCol="0">
            <a:spAutoFit/>
          </a:bodyPr>
          <a:p>
            <a:r>
              <a:rPr lang="zh-CN" altLang="en-US"/>
              <a:t>可通过该算法进行样本加权后的对抗训练。</a:t>
            </a:r>
            <a:endParaRPr lang="zh-CN" altLang="en-US"/>
          </a:p>
        </p:txBody>
      </p:sp>
      <p:pic>
        <p:nvPicPr>
          <p:cNvPr id="3" name="图片 2"/>
          <p:cNvPicPr>
            <a:picLocks noChangeAspect="1"/>
          </p:cNvPicPr>
          <p:nvPr/>
        </p:nvPicPr>
        <p:blipFill>
          <a:blip r:embed="rId1"/>
          <a:stretch>
            <a:fillRect/>
          </a:stretch>
        </p:blipFill>
        <p:spPr>
          <a:xfrm>
            <a:off x="951865" y="1117600"/>
            <a:ext cx="10287635" cy="4622800"/>
          </a:xfrm>
          <a:prstGeom prst="rect">
            <a:avLst/>
          </a:prstGeom>
        </p:spPr>
      </p:pic>
    </p:spTree>
    <p:custDataLst>
      <p:tags r:id="rId2"/>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a:t>
            </a:r>
            <a:r>
              <a:rPr lang="en-US" altLang="zh-CN"/>
              <a:t>GAIRAT</a:t>
            </a:r>
            <a:r>
              <a:rPr lang="zh-CN" altLang="en-US"/>
              <a:t>可缓解对抗训练的鲁棒过拟合问题</a:t>
            </a:r>
            <a:endParaRPr lang="zh-CN" altLang="en-US"/>
          </a:p>
        </p:txBody>
      </p:sp>
      <p:pic>
        <p:nvPicPr>
          <p:cNvPr id="7" name="图片 6"/>
          <p:cNvPicPr>
            <a:picLocks noChangeAspect="1"/>
          </p:cNvPicPr>
          <p:nvPr/>
        </p:nvPicPr>
        <p:blipFill>
          <a:blip r:embed="rId1"/>
          <a:stretch>
            <a:fillRect/>
          </a:stretch>
        </p:blipFill>
        <p:spPr>
          <a:xfrm>
            <a:off x="2066290" y="1066165"/>
            <a:ext cx="8058785" cy="4417060"/>
          </a:xfrm>
          <a:prstGeom prst="rect">
            <a:avLst/>
          </a:prstGeom>
        </p:spPr>
      </p:pic>
      <p:sp>
        <p:nvSpPr>
          <p:cNvPr id="8" name="文本框 7"/>
          <p:cNvSpPr txBox="1"/>
          <p:nvPr/>
        </p:nvSpPr>
        <p:spPr>
          <a:xfrm>
            <a:off x="1645920" y="5634990"/>
            <a:ext cx="9791065" cy="645160"/>
          </a:xfrm>
          <a:prstGeom prst="rect">
            <a:avLst/>
          </a:prstGeom>
          <a:noFill/>
        </p:spPr>
        <p:txBody>
          <a:bodyPr wrap="square" rtlCol="0">
            <a:spAutoFit/>
          </a:bodyPr>
          <a:p>
            <a:r>
              <a:rPr lang="zh-CN" altLang="en-US"/>
              <a:t>左上：不同的权重函数             中上：正常样本失误率               右上：对抗样本失误率</a:t>
            </a:r>
            <a:endParaRPr lang="zh-CN" altLang="en-US"/>
          </a:p>
          <a:p>
            <a:r>
              <a:rPr lang="zh-CN" altLang="en-US"/>
              <a:t>左下：标准对抗训练                中下：友好对抗训练测试损失     右下：标准对抗训练测试损失</a:t>
            </a:r>
            <a:endParaRPr lang="zh-CN" altLang="en-US"/>
          </a:p>
        </p:txBody>
      </p:sp>
    </p:spTree>
    <p:custDataLst>
      <p:tags r:id="rId2"/>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实验效果：比较</a:t>
            </a:r>
            <a:r>
              <a:rPr lang="en-US" altLang="zh-CN"/>
              <a:t>GAIRAT</a:t>
            </a:r>
            <a:r>
              <a:rPr lang="zh-CN" altLang="en-US"/>
              <a:t>与其他对抗训练方法的效果</a:t>
            </a:r>
            <a:endParaRPr lang="zh-CN" altLang="en-US"/>
          </a:p>
        </p:txBody>
      </p:sp>
      <p:pic>
        <p:nvPicPr>
          <p:cNvPr id="3" name="图片 2"/>
          <p:cNvPicPr>
            <a:picLocks noChangeAspect="1"/>
          </p:cNvPicPr>
          <p:nvPr/>
        </p:nvPicPr>
        <p:blipFill>
          <a:blip r:embed="rId1"/>
          <a:stretch>
            <a:fillRect/>
          </a:stretch>
        </p:blipFill>
        <p:spPr>
          <a:xfrm>
            <a:off x="1028065" y="1733550"/>
            <a:ext cx="10135235" cy="2298700"/>
          </a:xfrm>
          <a:prstGeom prst="rect">
            <a:avLst/>
          </a:prstGeom>
        </p:spPr>
      </p:pic>
      <p:sp>
        <p:nvSpPr>
          <p:cNvPr id="4" name="文本框 3"/>
          <p:cNvSpPr txBox="1"/>
          <p:nvPr/>
        </p:nvSpPr>
        <p:spPr>
          <a:xfrm>
            <a:off x="2393950" y="4743450"/>
            <a:ext cx="8151495" cy="1419860"/>
          </a:xfrm>
          <a:prstGeom prst="rect">
            <a:avLst/>
          </a:prstGeom>
          <a:noFill/>
        </p:spPr>
        <p:txBody>
          <a:bodyPr wrap="square" rtlCol="0">
            <a:spAutoFit/>
          </a:bodyPr>
          <a:p>
            <a:pPr>
              <a:lnSpc>
                <a:spcPct val="120000"/>
              </a:lnSpc>
            </a:pPr>
            <a:r>
              <a:rPr lang="zh-CN" altLang="en-US"/>
              <a:t>从表中可以发现，与标准对抗训练</a:t>
            </a:r>
            <a:r>
              <a:rPr lang="en-US" altLang="zh-CN"/>
              <a:t>AT</a:t>
            </a:r>
            <a:r>
              <a:rPr lang="zh-CN" altLang="en-US"/>
              <a:t>相比</a:t>
            </a:r>
            <a:endParaRPr lang="zh-CN" altLang="en-US"/>
          </a:p>
          <a:p>
            <a:pPr marL="285750" indent="-285750">
              <a:lnSpc>
                <a:spcPct val="120000"/>
              </a:lnSpc>
              <a:buFont typeface="Arial" panose="020B0604020202090204" pitchFamily="34" charset="0"/>
              <a:buChar char="•"/>
            </a:pPr>
            <a:r>
              <a:rPr lang="en-US" altLang="zh-CN"/>
              <a:t>FAT</a:t>
            </a:r>
            <a:r>
              <a:rPr lang="zh-CN" altLang="en-US"/>
              <a:t>可以在保持鲁棒性不变的情况下提升准确性</a:t>
            </a:r>
            <a:endParaRPr lang="zh-CN" altLang="en-US"/>
          </a:p>
          <a:p>
            <a:pPr marL="285750" indent="-285750">
              <a:lnSpc>
                <a:spcPct val="120000"/>
              </a:lnSpc>
              <a:buFont typeface="Arial" panose="020B0604020202090204" pitchFamily="34" charset="0"/>
              <a:buChar char="•"/>
            </a:pPr>
            <a:r>
              <a:rPr lang="en-US" altLang="zh-CN"/>
              <a:t>GAIRAT</a:t>
            </a:r>
            <a:r>
              <a:rPr lang="zh-CN" altLang="en-US"/>
              <a:t>可以在保持准确性不变的情况下提升鲁棒性</a:t>
            </a:r>
            <a:endParaRPr lang="zh-CN" altLang="en-US"/>
          </a:p>
          <a:p>
            <a:pPr marL="285750" indent="-285750">
              <a:lnSpc>
                <a:spcPct val="120000"/>
              </a:lnSpc>
              <a:buFont typeface="Arial" panose="020B0604020202090204" pitchFamily="34" charset="0"/>
              <a:buChar char="•"/>
            </a:pPr>
            <a:r>
              <a:rPr lang="zh-CN" altLang="en-US"/>
              <a:t>两者结合体</a:t>
            </a:r>
            <a:r>
              <a:rPr lang="en-US" altLang="zh-CN"/>
              <a:t>GAIT-FAT</a:t>
            </a:r>
            <a:r>
              <a:rPr lang="zh-CN" altLang="en-US"/>
              <a:t>可同时提升鲁棒性和准确性。</a:t>
            </a:r>
            <a:endParaRPr lang="zh-CN" altLang="en-US"/>
          </a:p>
        </p:txBody>
      </p:sp>
    </p:spTree>
    <p:custDataLst>
      <p:tags r:id="rId2"/>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论文</a:t>
            </a:r>
            <a:r>
              <a:rPr lang="en-US" altLang="zh-CN"/>
              <a:t>2</a:t>
            </a:r>
            <a:r>
              <a:t>：非均匀文本对抗攻击下的一种可学习</a:t>
            </a:r>
            <a:r>
              <a:rPr>
                <a:sym typeface="+mn-ea"/>
              </a:rPr>
              <a:t>风险</a:t>
            </a:r>
            <a:r>
              <a:t>加权的对抗训练方法</a:t>
            </a:r>
          </a:p>
        </p:txBody>
      </p:sp>
      <p:sp>
        <p:nvSpPr>
          <p:cNvPr id="4" name="文本框 3"/>
          <p:cNvSpPr txBox="1"/>
          <p:nvPr/>
        </p:nvSpPr>
        <p:spPr>
          <a:xfrm>
            <a:off x="8296910" y="2078990"/>
            <a:ext cx="2912745" cy="3744595"/>
          </a:xfrm>
          <a:prstGeom prst="rect">
            <a:avLst/>
          </a:prstGeom>
          <a:noFill/>
        </p:spPr>
        <p:txBody>
          <a:bodyPr wrap="square" rtlCol="0">
            <a:spAutoFit/>
          </a:bodyPr>
          <a:p>
            <a:pPr>
              <a:lnSpc>
                <a:spcPct val="120000"/>
              </a:lnSpc>
            </a:pPr>
            <a:r>
              <a:rPr lang="zh-CN" altLang="en-US"/>
              <a:t>贡献：</a:t>
            </a:r>
            <a:endParaRPr lang="zh-CN" altLang="en-US"/>
          </a:p>
          <a:p>
            <a:pPr>
              <a:lnSpc>
                <a:spcPct val="120000"/>
              </a:lnSpc>
            </a:pPr>
            <a:r>
              <a:rPr lang="en-US" altLang="zh-CN"/>
              <a:t>1. </a:t>
            </a:r>
            <a:r>
              <a:rPr lang="zh-CN" altLang="en-US"/>
              <a:t>通过为对抗样本加权的方式模拟对抗攻击的样本分布。</a:t>
            </a:r>
            <a:endParaRPr lang="zh-CN" altLang="en-US"/>
          </a:p>
          <a:p>
            <a:pPr>
              <a:lnSpc>
                <a:spcPct val="120000"/>
              </a:lnSpc>
            </a:pPr>
            <a:r>
              <a:rPr lang="en-US" altLang="zh-CN"/>
              <a:t>2. </a:t>
            </a:r>
            <a:r>
              <a:rPr lang="zh-CN" altLang="en-US"/>
              <a:t>生成的更强的对抗样本。</a:t>
            </a:r>
            <a:endParaRPr lang="zh-CN" altLang="en-US"/>
          </a:p>
          <a:p>
            <a:pPr>
              <a:lnSpc>
                <a:spcPct val="120000"/>
              </a:lnSpc>
            </a:pPr>
            <a:r>
              <a:rPr lang="en-US" altLang="zh-CN"/>
              <a:t>3. </a:t>
            </a:r>
            <a:r>
              <a:rPr lang="zh-CN" altLang="en-US"/>
              <a:t>提出了根据分布加权的对抗训练方法。</a:t>
            </a:r>
            <a:endParaRPr lang="zh-CN" altLang="en-US"/>
          </a:p>
          <a:p>
            <a:pPr>
              <a:lnSpc>
                <a:spcPct val="120000"/>
              </a:lnSpc>
            </a:pPr>
            <a:r>
              <a:rPr lang="en-US" altLang="zh-CN"/>
              <a:t>4.</a:t>
            </a:r>
            <a:r>
              <a:rPr lang="zh-CN" altLang="en-US"/>
              <a:t>在传统对抗攻击的防御上表现出色。</a:t>
            </a:r>
            <a:endParaRPr lang="zh-CN" altLang="en-US"/>
          </a:p>
          <a:p>
            <a:pPr>
              <a:lnSpc>
                <a:spcPct val="120000"/>
              </a:lnSpc>
            </a:pPr>
            <a:r>
              <a:rPr lang="en-US" altLang="zh-CN"/>
              <a:t>5.</a:t>
            </a:r>
            <a:r>
              <a:rPr lang="zh-CN" altLang="en-US"/>
              <a:t>提出了两种新的模型鲁棒性检测方法。</a:t>
            </a:r>
            <a:endParaRPr lang="zh-CN" altLang="en-US"/>
          </a:p>
        </p:txBody>
      </p:sp>
      <p:pic>
        <p:nvPicPr>
          <p:cNvPr id="6" name="内容占位符 5"/>
          <p:cNvPicPr>
            <a:picLocks noChangeAspect="1"/>
          </p:cNvPicPr>
          <p:nvPr>
            <p:ph idx="1"/>
          </p:nvPr>
        </p:nvPicPr>
        <p:blipFill>
          <a:blip r:embed="rId1"/>
          <a:stretch>
            <a:fillRect/>
          </a:stretch>
        </p:blipFill>
        <p:spPr>
          <a:xfrm>
            <a:off x="669925" y="1970405"/>
            <a:ext cx="7226300" cy="2057400"/>
          </a:xfrm>
          <a:prstGeom prst="rect">
            <a:avLst/>
          </a:prstGeom>
        </p:spPr>
      </p:pic>
      <p:pic>
        <p:nvPicPr>
          <p:cNvPr id="7" name="图片 6"/>
          <p:cNvPicPr>
            <a:picLocks noChangeAspect="1"/>
          </p:cNvPicPr>
          <p:nvPr/>
        </p:nvPicPr>
        <p:blipFill>
          <a:blip r:embed="rId2"/>
          <a:stretch>
            <a:fillRect/>
          </a:stretch>
        </p:blipFill>
        <p:spPr>
          <a:xfrm>
            <a:off x="1450975" y="4311015"/>
            <a:ext cx="5664200" cy="508000"/>
          </a:xfrm>
          <a:prstGeom prst="rect">
            <a:avLst/>
          </a:prstGeom>
        </p:spPr>
      </p:pic>
      <p:sp>
        <p:nvSpPr>
          <p:cNvPr id="8" name="文本框 7"/>
          <p:cNvSpPr txBox="1"/>
          <p:nvPr/>
        </p:nvSpPr>
        <p:spPr>
          <a:xfrm>
            <a:off x="3521075" y="5491480"/>
            <a:ext cx="1524000" cy="368300"/>
          </a:xfrm>
          <a:prstGeom prst="rect">
            <a:avLst/>
          </a:prstGeom>
          <a:noFill/>
        </p:spPr>
        <p:txBody>
          <a:bodyPr wrap="square" rtlCol="0">
            <a:spAutoFit/>
          </a:bodyPr>
          <a:p>
            <a:r>
              <a:rPr lang="en-US" altLang="zh-CN"/>
              <a:t>AAAI-2021</a:t>
            </a:r>
            <a:endParaRPr lang="en-US" altLang="zh-CN"/>
          </a:p>
        </p:txBody>
      </p:sp>
    </p:spTree>
    <p:custDataLst>
      <p:tags r:id="rId3"/>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背景：对抗训练的应用</a:t>
            </a:r>
            <a:endParaRPr lang="zh-CN" altLang="en-US"/>
          </a:p>
        </p:txBody>
      </p:sp>
      <p:sp>
        <p:nvSpPr>
          <p:cNvPr id="8" name="文本框 7"/>
          <p:cNvSpPr txBox="1"/>
          <p:nvPr/>
        </p:nvSpPr>
        <p:spPr>
          <a:xfrm>
            <a:off x="1181735" y="1207135"/>
            <a:ext cx="9834245" cy="4246245"/>
          </a:xfrm>
          <a:prstGeom prst="rect">
            <a:avLst/>
          </a:prstGeom>
          <a:noFill/>
        </p:spPr>
        <p:txBody>
          <a:bodyPr wrap="square" rtlCol="0">
            <a:spAutoFit/>
          </a:bodyPr>
          <a:p>
            <a:pPr marL="285750" indent="-285750">
              <a:buFont typeface="Arial" panose="020B0604020202090204" pitchFamily="34" charset="0"/>
              <a:buChar char="•"/>
            </a:pPr>
            <a:r>
              <a:rPr lang="zh-CN" altLang="en-US"/>
              <a:t>对抗训练的</a:t>
            </a:r>
            <a:r>
              <a:rPr lang="en-US" altLang="zh-CN"/>
              <a:t>min-max</a:t>
            </a:r>
            <a:r>
              <a:rPr lang="zh-CN" altLang="en-US"/>
              <a:t>思想：</a:t>
            </a:r>
            <a:endParaRPr lang="zh-CN" altLang="en-US"/>
          </a:p>
          <a:p>
            <a:pPr indent="0">
              <a:buFont typeface="Arial" panose="020B0604020202090204" pitchFamily="34" charset="0"/>
              <a:buNone/>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r>
              <a:rPr lang="zh-CN" altLang="en-US"/>
              <a:t>传统对抗训练会假设对抗样本的分布是均匀的</a:t>
            </a:r>
            <a:r>
              <a:rPr lang="en-US" altLang="zh-CN"/>
              <a:t>(</a:t>
            </a:r>
            <a:r>
              <a:rPr lang="zh-CN" altLang="en-US"/>
              <a:t>每个训练集样本产生一个相应对抗样本</a:t>
            </a:r>
            <a:r>
              <a:rPr lang="en-US" altLang="zh-CN"/>
              <a:t>)</a:t>
            </a:r>
            <a:r>
              <a:rPr lang="zh-CN" altLang="en-US"/>
              <a:t>：</a:t>
            </a:r>
            <a:endParaRPr lang="en-US" altLang="zh-CN"/>
          </a:p>
          <a:p>
            <a:pPr indent="0">
              <a:buFont typeface="Arial" panose="020B0604020202090204" pitchFamily="34" charset="0"/>
              <a:buNone/>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indent="0">
              <a:buFont typeface="Arial" panose="020B0604020202090204" pitchFamily="34" charset="0"/>
              <a:buNone/>
            </a:pPr>
            <a:endParaRPr lang="zh-CN" altLang="en-US"/>
          </a:p>
        </p:txBody>
      </p:sp>
      <p:pic>
        <p:nvPicPr>
          <p:cNvPr id="6" name="图片 5"/>
          <p:cNvPicPr>
            <a:picLocks noChangeAspect="1"/>
          </p:cNvPicPr>
          <p:nvPr/>
        </p:nvPicPr>
        <p:blipFill>
          <a:blip r:embed="rId1"/>
          <a:stretch>
            <a:fillRect/>
          </a:stretch>
        </p:blipFill>
        <p:spPr>
          <a:xfrm>
            <a:off x="4111625" y="2524125"/>
            <a:ext cx="3975100" cy="774700"/>
          </a:xfrm>
          <a:prstGeom prst="rect">
            <a:avLst/>
          </a:prstGeom>
        </p:spPr>
      </p:pic>
      <p:pic>
        <p:nvPicPr>
          <p:cNvPr id="7" name="图片 6"/>
          <p:cNvPicPr>
            <a:picLocks noChangeAspect="1"/>
          </p:cNvPicPr>
          <p:nvPr/>
        </p:nvPicPr>
        <p:blipFill>
          <a:blip r:embed="rId2"/>
          <a:stretch>
            <a:fillRect/>
          </a:stretch>
        </p:blipFill>
        <p:spPr>
          <a:xfrm>
            <a:off x="4413250" y="4838065"/>
            <a:ext cx="3365500" cy="749300"/>
          </a:xfrm>
          <a:prstGeom prst="rect">
            <a:avLst/>
          </a:prstGeom>
        </p:spPr>
      </p:pic>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8"/>
          <p:cNvSpPr>
            <a:spLocks noGrp="1"/>
          </p:cNvSpPr>
          <p:nvPr>
            <p:custDataLst>
              <p:tags r:id="rId1"/>
            </p:custDataLst>
          </p:nvPr>
        </p:nvSpPr>
        <p:spPr>
          <a:xfrm>
            <a:off x="2201863" y="1767205"/>
            <a:ext cx="873125" cy="833755"/>
          </a:xfrm>
          <a:prstGeom prst="rect">
            <a:avLst/>
          </a:prstGeom>
          <a:solidFill>
            <a:schemeClr val="accent1"/>
          </a:solidFill>
        </p:spPr>
        <p:txBody>
          <a:bodyPr vert="horz" wrap="square" lIns="0" tIns="0" rIns="0" bIns="0" rtlCol="0" anchor="ctr" anchorCtr="0">
            <a:normAutofit/>
          </a:bodyPr>
          <a:lstStyle>
            <a:lvl1pPr marL="0" indent="0" algn="l" defTabSz="914400" rtl="0" eaLnBrk="1" fontAlgn="auto" latinLnBrk="0" hangingPunct="1">
              <a:lnSpc>
                <a:spcPct val="130000"/>
              </a:lnSpc>
              <a:spcBef>
                <a:spcPts val="0"/>
              </a:spcBef>
              <a:spcAft>
                <a:spcPts val="750"/>
              </a:spcAft>
              <a:buFont typeface="Arial" panose="020B0604020202090204" pitchFamily="34" charset="0"/>
              <a:buNone/>
              <a:defRPr sz="1600" b="1" u="none" strike="noStrike" kern="1200" cap="none" spc="110" normalizeH="0" baseline="0">
                <a:solidFill>
                  <a:schemeClr val="bg1"/>
                </a:solidFill>
                <a:uFillTx/>
                <a:latin typeface="Arial" panose="020B0604020202090204" pitchFamily="34" charset="0"/>
                <a:ea typeface="微软雅黑" charset="-122"/>
                <a:cs typeface="+mn-cs"/>
              </a:defRPr>
            </a:lvl1pPr>
            <a:lvl2pPr marL="685800" indent="-228600" algn="l" defTabSz="914400" rtl="0" eaLnBrk="1" fontAlgn="auto" latinLnBrk="0" hangingPunct="1">
              <a:lnSpc>
                <a:spcPct val="130000"/>
              </a:lnSpc>
              <a:spcBef>
                <a:spcPts val="0"/>
              </a:spcBef>
              <a:spcAft>
                <a:spcPts val="750"/>
              </a:spcAft>
              <a:buFont typeface="Arial" panose="020B0604020202090204" pitchFamily="34" charset="0"/>
              <a:buChar char="•"/>
              <a:tabLst>
                <a:tab pos="1609725" algn="l"/>
              </a:tabLst>
              <a:defRPr sz="1600" u="none" strike="noStrike" kern="1200" cap="none" spc="0" normalizeH="0" baseline="0">
                <a:solidFill>
                  <a:schemeClr val="tx1">
                    <a:lumMod val="85000"/>
                    <a:lumOff val="15000"/>
                  </a:schemeClr>
                </a:solidFill>
                <a:uFillTx/>
                <a:latin typeface="Arial" panose="020B0604020202090204" pitchFamily="34" charset="0"/>
                <a:ea typeface="微软雅黑" charset="-122"/>
                <a:cs typeface="+mn-cs"/>
              </a:defRPr>
            </a:lvl2pPr>
            <a:lvl3pPr marL="1143000" indent="-228600" algn="l" defTabSz="914400" rtl="0" eaLnBrk="1" fontAlgn="auto" latinLnBrk="0" hangingPunct="1">
              <a:lnSpc>
                <a:spcPct val="130000"/>
              </a:lnSpc>
              <a:spcBef>
                <a:spcPts val="0"/>
              </a:spcBef>
              <a:spcAft>
                <a:spcPts val="750"/>
              </a:spcAft>
              <a:buFont typeface="Arial" panose="020B0604020202090204" pitchFamily="34" charset="0"/>
              <a:buChar char="•"/>
              <a:defRPr sz="1600" u="none" strike="noStrike" kern="1200" cap="none" spc="0" normalizeH="0" baseline="0">
                <a:solidFill>
                  <a:schemeClr val="tx1">
                    <a:lumMod val="85000"/>
                    <a:lumOff val="15000"/>
                  </a:schemeClr>
                </a:solidFill>
                <a:uFillTx/>
                <a:latin typeface="Arial" panose="020B0604020202090204" pitchFamily="34" charset="0"/>
                <a:ea typeface="微软雅黑" charset="-122"/>
                <a:cs typeface="+mn-cs"/>
              </a:defRPr>
            </a:lvl3pPr>
            <a:lvl4pPr marL="1600200" indent="-228600" algn="l" defTabSz="914400" rtl="0" eaLnBrk="1" fontAlgn="auto" latinLnBrk="0" hangingPunct="1">
              <a:lnSpc>
                <a:spcPct val="130000"/>
              </a:lnSpc>
              <a:spcBef>
                <a:spcPts val="0"/>
              </a:spcBef>
              <a:spcAft>
                <a:spcPts val="750"/>
              </a:spcAft>
              <a:buFont typeface="Arial" panose="020B0604020202090204" pitchFamily="34" charset="0"/>
              <a:buChar char="•"/>
              <a:defRPr sz="1600" u="none" strike="noStrike" kern="1200" cap="none" spc="0" normalizeH="0" baseline="0">
                <a:solidFill>
                  <a:schemeClr val="tx1">
                    <a:lumMod val="85000"/>
                    <a:lumOff val="15000"/>
                  </a:schemeClr>
                </a:solidFill>
                <a:uFillTx/>
                <a:latin typeface="Arial" panose="020B0604020202090204" pitchFamily="34" charset="0"/>
                <a:ea typeface="微软雅黑" charset="-122"/>
                <a:cs typeface="+mn-cs"/>
              </a:defRPr>
            </a:lvl4pPr>
            <a:lvl5pPr marL="2057400" indent="-228600" algn="l" defTabSz="914400" rtl="0" eaLnBrk="1" fontAlgn="auto" latinLnBrk="0" hangingPunct="1">
              <a:lnSpc>
                <a:spcPct val="130000"/>
              </a:lnSpc>
              <a:spcBef>
                <a:spcPts val="0"/>
              </a:spcBef>
              <a:spcAft>
                <a:spcPts val="750"/>
              </a:spcAft>
              <a:buFont typeface="Arial" panose="020B0604020202090204" pitchFamily="34" charset="0"/>
              <a:buChar char="•"/>
              <a:defRPr sz="1600" u="none" strike="noStrike" kern="1200" cap="none" spc="0" normalizeH="0" baseline="0">
                <a:solidFill>
                  <a:schemeClr val="tx1">
                    <a:lumMod val="85000"/>
                    <a:lumOff val="15000"/>
                  </a:schemeClr>
                </a:solidFill>
                <a:uFillTx/>
                <a:latin typeface="Arial" panose="020B0604020202090204" pitchFamily="34" charset="0"/>
                <a:ea typeface="微软雅黑"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ctr">
              <a:lnSpc>
                <a:spcPct val="100000"/>
              </a:lnSpc>
            </a:pPr>
            <a:r>
              <a:rPr lang="en-US" altLang="zh-CN" sz="4400" spc="200">
                <a:solidFill>
                  <a:schemeClr val="bg1"/>
                </a:solidFill>
              </a:rPr>
              <a:t>01</a:t>
            </a:r>
            <a:endParaRPr lang="en-US" altLang="zh-CN" sz="4400" spc="200">
              <a:solidFill>
                <a:schemeClr val="bg1"/>
              </a:solidFill>
            </a:endParaRPr>
          </a:p>
        </p:txBody>
      </p:sp>
      <p:sp>
        <p:nvSpPr>
          <p:cNvPr id="5" name="标题 4"/>
          <p:cNvSpPr>
            <a:spLocks noGrp="1"/>
          </p:cNvSpPr>
          <p:nvPr>
            <p:ph type="ctrTitle" idx="14"/>
            <p:custDataLst>
              <p:tags r:id="rId2"/>
            </p:custDataLst>
          </p:nvPr>
        </p:nvSpPr>
        <p:spPr/>
        <p:txBody>
          <a:bodyPr/>
          <a:lstStyle/>
          <a:p>
            <a:r>
              <a:rPr lang="zh-CN" altLang="en-US" dirty="0"/>
              <a:t>各种任务中的对抗训练</a:t>
            </a:r>
            <a:endParaRPr lang="zh-CN" altLang="en-US" dirty="0"/>
          </a:p>
        </p:txBody>
      </p:sp>
      <p:sp>
        <p:nvSpPr>
          <p:cNvPr id="2" name="副标题 1"/>
          <p:cNvSpPr>
            <a:spLocks noGrp="1"/>
          </p:cNvSpPr>
          <p:nvPr>
            <p:ph type="subTitle" idx="13"/>
            <p:custDataLst>
              <p:tags r:id="rId3"/>
            </p:custDataLst>
          </p:nvPr>
        </p:nvSpPr>
        <p:spPr/>
        <p:txBody>
          <a:bodyPr/>
          <a:lstStyle/>
          <a:p>
            <a:r>
              <a:rPr lang="zh-CN" altLang="en-US" dirty="0"/>
              <a:t>对抗训练在各种任务中的表现，论文来自</a:t>
            </a:r>
            <a:r>
              <a:rPr lang="en-US" altLang="zh-CN" dirty="0"/>
              <a:t>ACL-2020</a:t>
            </a:r>
            <a:endParaRPr lang="zh-CN" altLang="en-US" dirty="0"/>
          </a:p>
        </p:txBody>
      </p:sp>
    </p:spTree>
    <p:custDataLst>
      <p:tags r:id="rId4"/>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问题提出：传统对抗训练假设是否合理？</a:t>
            </a:r>
            <a:endParaRPr lang="zh-CN" altLang="en-US"/>
          </a:p>
        </p:txBody>
      </p:sp>
      <p:sp>
        <p:nvSpPr>
          <p:cNvPr id="5" name="文本占位符 4"/>
          <p:cNvSpPr>
            <a:spLocks noGrp="1"/>
          </p:cNvSpPr>
          <p:nvPr>
            <p:ph type="body" sz="quarter" idx="15"/>
          </p:nvPr>
        </p:nvSpPr>
        <p:spPr>
          <a:xfrm>
            <a:off x="579755" y="1202055"/>
            <a:ext cx="11038205" cy="4854575"/>
          </a:xfrm>
        </p:spPr>
        <p:txBody>
          <a:bodyPr>
            <a:normAutofit lnSpcReduction="20000"/>
          </a:bodyPr>
          <a:p>
            <a:r>
              <a:rPr lang="zh-CN" altLang="en-US" sz="1800"/>
              <a:t>在对抗攻击中，攻击者的目的是尽可能让分类器出现更多的错误。</a:t>
            </a:r>
            <a:endParaRPr lang="zh-CN" altLang="en-US" sz="1800"/>
          </a:p>
          <a:p>
            <a:r>
              <a:rPr lang="zh-CN" altLang="en-US" sz="1800"/>
              <a:t>传统对抗训练有如下问题</a:t>
            </a:r>
            <a:endParaRPr lang="zh-CN" altLang="en-US" sz="1800"/>
          </a:p>
          <a:p>
            <a:endParaRPr lang="zh-CN" altLang="en-US" sz="1800"/>
          </a:p>
          <a:p>
            <a:pPr marL="0" indent="0">
              <a:buNone/>
            </a:pPr>
            <a:r>
              <a:rPr lang="zh-CN" altLang="en-US" sz="1800"/>
              <a:t>   问题</a:t>
            </a:r>
            <a:r>
              <a:rPr lang="en-US" altLang="zh-CN" sz="1800"/>
              <a:t>1</a:t>
            </a:r>
            <a:r>
              <a:rPr lang="zh-CN" altLang="en-US" sz="1800"/>
              <a:t>：对靠近决策边界和远离决策边界的样本分配同等权重。</a:t>
            </a:r>
            <a:endParaRPr lang="zh-CN" altLang="en-US" sz="1800"/>
          </a:p>
          <a:p>
            <a:pPr marL="0" indent="0">
              <a:buNone/>
            </a:pPr>
            <a:endParaRPr lang="zh-CN" altLang="en-US" sz="1800"/>
          </a:p>
          <a:p>
            <a:pPr marL="0" indent="0">
              <a:buNone/>
            </a:pPr>
            <a:r>
              <a:rPr lang="zh-CN" altLang="en-US" sz="1800"/>
              <a:t>   问题</a:t>
            </a:r>
            <a:r>
              <a:rPr lang="en-US" altLang="zh-CN" sz="1800"/>
              <a:t>2</a:t>
            </a:r>
            <a:r>
              <a:rPr lang="zh-CN" altLang="en-US" sz="1800"/>
              <a:t>：假设攻击者会均匀地攻击训练集所有的样本，但攻击者可能也会从数据分布上展开攻击。</a:t>
            </a:r>
            <a:endParaRPr lang="zh-CN" altLang="en-US" sz="1800"/>
          </a:p>
        </p:txBody>
      </p:sp>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解决办法：定义样本脆弱性并进行加权</a:t>
            </a:r>
            <a:endParaRPr lang="zh-CN" altLang="en-US"/>
          </a:p>
        </p:txBody>
      </p:sp>
      <p:sp>
        <p:nvSpPr>
          <p:cNvPr id="7" name="文本框 6"/>
          <p:cNvSpPr txBox="1"/>
          <p:nvPr/>
        </p:nvSpPr>
        <p:spPr>
          <a:xfrm>
            <a:off x="883285" y="1590040"/>
            <a:ext cx="10365740" cy="3692525"/>
          </a:xfrm>
          <a:prstGeom prst="rect">
            <a:avLst/>
          </a:prstGeom>
          <a:noFill/>
        </p:spPr>
        <p:txBody>
          <a:bodyPr wrap="square" rtlCol="0">
            <a:spAutoFit/>
          </a:bodyPr>
          <a:p>
            <a:pPr marL="285750" indent="-285750">
              <a:buFont typeface="Arial" panose="020B0604020202090204" pitchFamily="34" charset="0"/>
              <a:buChar char="•"/>
            </a:pPr>
            <a:r>
              <a:rPr lang="zh-CN" altLang="en-US"/>
              <a:t>分类器在某个样本上的的分类边界距离：</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r>
              <a:rPr lang="zh-CN" altLang="en-US"/>
              <a:t>对于某个扰动样本来说</a:t>
            </a:r>
            <a:endParaRPr lang="zh-CN" altLang="en-US"/>
          </a:p>
          <a:p>
            <a:pPr indent="0">
              <a:buNone/>
            </a:pPr>
            <a:r>
              <a:rPr lang="zh-CN" altLang="en-US"/>
              <a:t>     如果该值为正且较大，该样本权重应较小；</a:t>
            </a:r>
            <a:endParaRPr lang="zh-CN" altLang="en-US"/>
          </a:p>
          <a:p>
            <a:pPr indent="0">
              <a:buNone/>
            </a:pPr>
            <a:r>
              <a:rPr lang="zh-CN" altLang="en-US"/>
              <a:t>     如果该值为正且较小，该样本权重应为中等；</a:t>
            </a:r>
            <a:endParaRPr lang="zh-CN" altLang="en-US"/>
          </a:p>
          <a:p>
            <a:pPr indent="0">
              <a:buNone/>
            </a:pPr>
            <a:r>
              <a:rPr lang="zh-CN" altLang="en-US"/>
              <a:t>     如果该值为负，该样本权重应较大。</a:t>
            </a:r>
            <a:endParaRPr lang="zh-CN" altLang="en-US"/>
          </a:p>
          <a:p>
            <a:pPr indent="0">
              <a:buFont typeface="Arial" panose="020B0604020202090204" pitchFamily="34" charset="0"/>
              <a:buNone/>
            </a:pPr>
            <a:endParaRPr lang="zh-CN" altLang="en-US"/>
          </a:p>
          <a:p>
            <a:pPr marL="285750" indent="-285750">
              <a:buFont typeface="Arial" panose="020B0604020202090204" pitchFamily="34" charset="0"/>
              <a:buChar char="•"/>
            </a:pPr>
            <a:r>
              <a:rPr lang="zh-CN" altLang="en-US"/>
              <a:t>根据样本脆弱性加权</a:t>
            </a:r>
            <a:endParaRPr lang="zh-CN" altLang="en-US"/>
          </a:p>
        </p:txBody>
      </p:sp>
      <p:pic>
        <p:nvPicPr>
          <p:cNvPr id="6" name="图片 5"/>
          <p:cNvPicPr>
            <a:picLocks noChangeAspect="1"/>
          </p:cNvPicPr>
          <p:nvPr/>
        </p:nvPicPr>
        <p:blipFill>
          <a:blip r:embed="rId1"/>
          <a:stretch>
            <a:fillRect/>
          </a:stretch>
        </p:blipFill>
        <p:spPr>
          <a:xfrm>
            <a:off x="1718310" y="2254250"/>
            <a:ext cx="8755380" cy="556895"/>
          </a:xfrm>
          <a:prstGeom prst="rect">
            <a:avLst/>
          </a:prstGeom>
        </p:spPr>
      </p:pic>
      <p:pic>
        <p:nvPicPr>
          <p:cNvPr id="9" name="图片 8"/>
          <p:cNvPicPr>
            <a:picLocks noChangeAspect="1"/>
          </p:cNvPicPr>
          <p:nvPr/>
        </p:nvPicPr>
        <p:blipFill>
          <a:blip r:embed="rId2"/>
          <a:stretch>
            <a:fillRect/>
          </a:stretch>
        </p:blipFill>
        <p:spPr>
          <a:xfrm>
            <a:off x="7604125" y="3604260"/>
            <a:ext cx="3644900" cy="2504440"/>
          </a:xfrm>
          <a:prstGeom prst="rect">
            <a:avLst/>
          </a:prstGeom>
        </p:spPr>
      </p:pic>
      <p:pic>
        <p:nvPicPr>
          <p:cNvPr id="10" name="图片 9"/>
          <p:cNvPicPr>
            <a:picLocks noChangeAspect="1"/>
          </p:cNvPicPr>
          <p:nvPr/>
        </p:nvPicPr>
        <p:blipFill>
          <a:blip r:embed="rId3"/>
          <a:stretch>
            <a:fillRect/>
          </a:stretch>
        </p:blipFill>
        <p:spPr>
          <a:xfrm>
            <a:off x="1718310" y="5448300"/>
            <a:ext cx="5297805" cy="774065"/>
          </a:xfrm>
          <a:prstGeom prst="rect">
            <a:avLst/>
          </a:prstGeom>
        </p:spPr>
      </p:pic>
    </p:spTree>
    <p:custDataLst>
      <p:tags r:id="rId4"/>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88135" y="1475105"/>
            <a:ext cx="9258935" cy="3415030"/>
          </a:xfrm>
          <a:prstGeom prst="rect">
            <a:avLst/>
          </a:prstGeom>
          <a:noFill/>
        </p:spPr>
        <p:txBody>
          <a:bodyPr wrap="square" rtlCol="0">
            <a:spAutoFit/>
          </a:bodyPr>
          <a:p>
            <a:pPr marL="285750" indent="-285750">
              <a:buFont typeface="Arial" panose="020B0604020202090204" pitchFamily="34" charset="0"/>
              <a:buChar char="•"/>
            </a:pPr>
            <a:r>
              <a:rPr lang="zh-CN" altLang="en-US"/>
              <a:t>分类器在对抗样本上的实际损失：</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r>
              <a:rPr lang="zh-CN" altLang="en-US"/>
              <a:t>传统对抗训练方式模拟出的损失：</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r>
              <a:rPr lang="zh-CN" altLang="en-US"/>
              <a:t>鲁棒分布对抗训练模拟出的损失：</a:t>
            </a:r>
            <a:endParaRPr lang="zh-CN" altLang="en-US"/>
          </a:p>
        </p:txBody>
      </p:sp>
      <p:sp>
        <p:nvSpPr>
          <p:cNvPr id="2" name="标题 1"/>
          <p:cNvSpPr>
            <a:spLocks noGrp="1"/>
          </p:cNvSpPr>
          <p:nvPr>
            <p:ph type="title"/>
          </p:nvPr>
        </p:nvSpPr>
        <p:spPr/>
        <p:txBody>
          <a:bodyPr>
            <a:normAutofit fontScale="90000"/>
          </a:bodyPr>
          <a:p>
            <a:r>
              <a:rPr lang="zh-CN" altLang="en-US"/>
              <a:t>解决办法：根据权重进行鲁棒分布对抗训练</a:t>
            </a:r>
            <a:endParaRPr lang="zh-CN" altLang="en-US"/>
          </a:p>
        </p:txBody>
      </p:sp>
      <p:pic>
        <p:nvPicPr>
          <p:cNvPr id="3" name="图片 2"/>
          <p:cNvPicPr>
            <a:picLocks noChangeAspect="1"/>
          </p:cNvPicPr>
          <p:nvPr/>
        </p:nvPicPr>
        <p:blipFill>
          <a:blip r:embed="rId1"/>
          <a:stretch>
            <a:fillRect/>
          </a:stretch>
        </p:blipFill>
        <p:spPr>
          <a:xfrm>
            <a:off x="4581525" y="1938655"/>
            <a:ext cx="2857500" cy="749300"/>
          </a:xfrm>
          <a:prstGeom prst="rect">
            <a:avLst/>
          </a:prstGeom>
        </p:spPr>
      </p:pic>
      <p:pic>
        <p:nvPicPr>
          <p:cNvPr id="8" name="图片 7"/>
          <p:cNvPicPr>
            <a:picLocks noChangeAspect="1"/>
          </p:cNvPicPr>
          <p:nvPr/>
        </p:nvPicPr>
        <p:blipFill>
          <a:blip r:embed="rId2"/>
          <a:stretch>
            <a:fillRect/>
          </a:stretch>
        </p:blipFill>
        <p:spPr>
          <a:xfrm>
            <a:off x="3982085" y="3575685"/>
            <a:ext cx="4470400" cy="609600"/>
          </a:xfrm>
          <a:prstGeom prst="rect">
            <a:avLst/>
          </a:prstGeom>
        </p:spPr>
      </p:pic>
      <p:pic>
        <p:nvPicPr>
          <p:cNvPr id="11" name="图片 10"/>
          <p:cNvPicPr>
            <a:picLocks noChangeAspect="1"/>
          </p:cNvPicPr>
          <p:nvPr/>
        </p:nvPicPr>
        <p:blipFill>
          <a:blip r:embed="rId3"/>
          <a:stretch>
            <a:fillRect/>
          </a:stretch>
        </p:blipFill>
        <p:spPr>
          <a:xfrm>
            <a:off x="3982085" y="5085080"/>
            <a:ext cx="4089400" cy="1574800"/>
          </a:xfrm>
          <a:prstGeom prst="rect">
            <a:avLst/>
          </a:prstGeom>
        </p:spPr>
      </p:pic>
    </p:spTree>
    <p:custDataLst>
      <p:tags r:id="rId4"/>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解决办法：具体算法</a:t>
            </a:r>
            <a:endParaRPr lang="zh-CN" altLang="en-US"/>
          </a:p>
        </p:txBody>
      </p:sp>
      <p:pic>
        <p:nvPicPr>
          <p:cNvPr id="5" name="图片 4"/>
          <p:cNvPicPr>
            <a:picLocks noChangeAspect="1"/>
          </p:cNvPicPr>
          <p:nvPr/>
        </p:nvPicPr>
        <p:blipFill>
          <a:blip r:embed="rId1"/>
          <a:stretch>
            <a:fillRect/>
          </a:stretch>
        </p:blipFill>
        <p:spPr>
          <a:xfrm>
            <a:off x="2050415" y="1212850"/>
            <a:ext cx="8090535" cy="4432300"/>
          </a:xfrm>
          <a:prstGeom prst="rect">
            <a:avLst/>
          </a:prstGeom>
        </p:spPr>
      </p:pic>
      <p:sp>
        <p:nvSpPr>
          <p:cNvPr id="6" name="文本框 5"/>
          <p:cNvSpPr txBox="1"/>
          <p:nvPr/>
        </p:nvSpPr>
        <p:spPr>
          <a:xfrm>
            <a:off x="3155315" y="5965825"/>
            <a:ext cx="5981065" cy="368300"/>
          </a:xfrm>
          <a:prstGeom prst="rect">
            <a:avLst/>
          </a:prstGeom>
          <a:noFill/>
        </p:spPr>
        <p:txBody>
          <a:bodyPr wrap="square" rtlCol="0">
            <a:spAutoFit/>
          </a:bodyPr>
          <a:p>
            <a:r>
              <a:rPr lang="zh-CN" altLang="en-US"/>
              <a:t>在初始化的时候多了一步高斯扰动。</a:t>
            </a:r>
            <a:endParaRPr lang="zh-CN" altLang="en-US"/>
          </a:p>
        </p:txBody>
      </p:sp>
    </p:spTree>
    <p:custDataLst>
      <p:tags r:id="rId2"/>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实验设计：新的模型鲁棒性评估方法</a:t>
            </a:r>
            <a:endParaRPr lang="zh-CN" altLang="en-US"/>
          </a:p>
        </p:txBody>
      </p:sp>
      <p:pic>
        <p:nvPicPr>
          <p:cNvPr id="3" name="图片 2"/>
          <p:cNvPicPr>
            <a:picLocks noChangeAspect="1"/>
          </p:cNvPicPr>
          <p:nvPr/>
        </p:nvPicPr>
        <p:blipFill>
          <a:blip r:embed="rId1"/>
          <a:stretch>
            <a:fillRect/>
          </a:stretch>
        </p:blipFill>
        <p:spPr>
          <a:xfrm>
            <a:off x="4419600" y="1690370"/>
            <a:ext cx="3352800" cy="723900"/>
          </a:xfrm>
          <a:prstGeom prst="rect">
            <a:avLst/>
          </a:prstGeom>
        </p:spPr>
      </p:pic>
      <p:sp>
        <p:nvSpPr>
          <p:cNvPr id="4" name="文本框 3"/>
          <p:cNvSpPr txBox="1"/>
          <p:nvPr/>
        </p:nvSpPr>
        <p:spPr>
          <a:xfrm>
            <a:off x="1278890" y="1226820"/>
            <a:ext cx="9633585" cy="5631180"/>
          </a:xfrm>
          <a:prstGeom prst="rect">
            <a:avLst/>
          </a:prstGeom>
          <a:noFill/>
        </p:spPr>
        <p:txBody>
          <a:bodyPr wrap="square" rtlCol="0">
            <a:spAutoFit/>
          </a:bodyPr>
          <a:p>
            <a:pPr marL="285750" indent="-285750">
              <a:buFont typeface="Arial" panose="020B0604020202090204" pitchFamily="34" charset="0"/>
              <a:buChar char="•"/>
            </a:pPr>
            <a:r>
              <a:rPr lang="zh-CN" altLang="en-US"/>
              <a:t>传统模型鲁棒性评估方法：</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r>
              <a:rPr lang="zh-CN" altLang="en-US"/>
              <a:t>论文提出的新评估方法</a:t>
            </a:r>
            <a:r>
              <a:rPr lang="en-US" altLang="zh-CN"/>
              <a:t>1</a:t>
            </a:r>
            <a:r>
              <a:rPr lang="zh-CN" altLang="en-US"/>
              <a:t>：</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indent="0">
              <a:buNone/>
            </a:pPr>
            <a:r>
              <a:rPr lang="zh-CN" altLang="en-US"/>
              <a:t>在该方法中，对抗样本出现概率与该样本脆弱性成正比。</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r>
              <a:rPr lang="zh-CN" altLang="en-US"/>
              <a:t>论文提出的新评估方法</a:t>
            </a:r>
            <a:r>
              <a:rPr lang="en-US" altLang="zh-CN"/>
              <a:t>2</a:t>
            </a:r>
            <a:r>
              <a:rPr lang="zh-CN" altLang="en-US"/>
              <a:t>：</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indent="0">
              <a:buFont typeface="Arial" panose="020B0604020202090204" pitchFamily="34" charset="0"/>
              <a:buNone/>
            </a:pPr>
            <a:r>
              <a:rPr lang="zh-CN" altLang="en-US">
                <a:sym typeface="+mn-ea"/>
              </a:rPr>
              <a:t>在该方法中，不仅对抗样本出现概率与该样本脆弱性成正比，对抗样本的生成过程也利用了脆弱性权重。</a:t>
            </a:r>
            <a:endParaRPr lang="zh-CN" altLang="en-US"/>
          </a:p>
          <a:p>
            <a:pPr marL="285750" indent="-285750">
              <a:buFont typeface="Arial" panose="020B0604020202090204" pitchFamily="34" charset="0"/>
              <a:buChar char="•"/>
            </a:pPr>
            <a:endParaRPr lang="zh-CN" altLang="en-US"/>
          </a:p>
        </p:txBody>
      </p:sp>
      <p:pic>
        <p:nvPicPr>
          <p:cNvPr id="5" name="图片 4"/>
          <p:cNvPicPr>
            <a:picLocks noChangeAspect="1"/>
          </p:cNvPicPr>
          <p:nvPr/>
        </p:nvPicPr>
        <p:blipFill>
          <a:blip r:embed="rId2"/>
          <a:stretch>
            <a:fillRect/>
          </a:stretch>
        </p:blipFill>
        <p:spPr>
          <a:xfrm>
            <a:off x="3594100" y="3232785"/>
            <a:ext cx="5003800" cy="622300"/>
          </a:xfrm>
          <a:prstGeom prst="rect">
            <a:avLst/>
          </a:prstGeom>
        </p:spPr>
      </p:pic>
      <p:pic>
        <p:nvPicPr>
          <p:cNvPr id="6" name="图片 5"/>
          <p:cNvPicPr>
            <a:picLocks noChangeAspect="1"/>
          </p:cNvPicPr>
          <p:nvPr/>
        </p:nvPicPr>
        <p:blipFill>
          <a:blip r:embed="rId3"/>
          <a:stretch>
            <a:fillRect/>
          </a:stretch>
        </p:blipFill>
        <p:spPr>
          <a:xfrm>
            <a:off x="3594100" y="5158105"/>
            <a:ext cx="5168900" cy="711200"/>
          </a:xfrm>
          <a:prstGeom prst="rect">
            <a:avLst/>
          </a:prstGeom>
        </p:spPr>
      </p:pic>
    </p:spTree>
    <p:custDataLst>
      <p:tags r:id="rId4"/>
    </p:custData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实验效果：加权对抗训练带来的鲁棒性提升</a:t>
            </a:r>
            <a:endParaRPr lang="zh-CN" altLang="en-US"/>
          </a:p>
        </p:txBody>
      </p:sp>
      <p:pic>
        <p:nvPicPr>
          <p:cNvPr id="7" name="图片 6"/>
          <p:cNvPicPr>
            <a:picLocks noChangeAspect="1"/>
          </p:cNvPicPr>
          <p:nvPr/>
        </p:nvPicPr>
        <p:blipFill>
          <a:blip r:embed="rId1"/>
          <a:stretch>
            <a:fillRect/>
          </a:stretch>
        </p:blipFill>
        <p:spPr>
          <a:xfrm>
            <a:off x="1356995" y="1630045"/>
            <a:ext cx="9477375" cy="4187190"/>
          </a:xfrm>
          <a:prstGeom prst="rect">
            <a:avLst/>
          </a:prstGeom>
        </p:spPr>
      </p:pic>
    </p:spTree>
    <p:custDataLst>
      <p:tags r:id="rId2"/>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实验效果：加权对抗训练带来的鲁棒性提升</a:t>
            </a:r>
            <a:endParaRPr lang="zh-CN" altLang="en-US"/>
          </a:p>
        </p:txBody>
      </p:sp>
      <p:pic>
        <p:nvPicPr>
          <p:cNvPr id="3" name="图片 2"/>
          <p:cNvPicPr>
            <a:picLocks noChangeAspect="1"/>
          </p:cNvPicPr>
          <p:nvPr/>
        </p:nvPicPr>
        <p:blipFill>
          <a:blip r:embed="rId1"/>
          <a:stretch>
            <a:fillRect/>
          </a:stretch>
        </p:blipFill>
        <p:spPr>
          <a:xfrm>
            <a:off x="1293495" y="1541780"/>
            <a:ext cx="9605010" cy="4392930"/>
          </a:xfrm>
          <a:prstGeom prst="rect">
            <a:avLst/>
          </a:prstGeom>
        </p:spPr>
      </p:pic>
    </p:spTree>
    <p:custDataLst>
      <p:tags r:id="rId2"/>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实验效果：加权对抗训练带来的鲁棒性提升</a:t>
            </a:r>
            <a:endParaRPr lang="zh-CN" altLang="en-US"/>
          </a:p>
        </p:txBody>
      </p:sp>
      <p:pic>
        <p:nvPicPr>
          <p:cNvPr id="4" name="图片 3"/>
          <p:cNvPicPr>
            <a:picLocks noChangeAspect="1"/>
          </p:cNvPicPr>
          <p:nvPr/>
        </p:nvPicPr>
        <p:blipFill>
          <a:blip r:embed="rId1"/>
          <a:stretch>
            <a:fillRect/>
          </a:stretch>
        </p:blipFill>
        <p:spPr>
          <a:xfrm>
            <a:off x="1948815" y="1414780"/>
            <a:ext cx="8293735" cy="4546600"/>
          </a:xfrm>
          <a:prstGeom prst="rect">
            <a:avLst/>
          </a:prstGeom>
        </p:spPr>
      </p:pic>
    </p:spTree>
    <p:custDataLst>
      <p:tags r:id="rId2"/>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实验效果：加权对抗训练带来的鲁棒性提升</a:t>
            </a:r>
            <a:endParaRPr lang="zh-CN" altLang="en-US"/>
          </a:p>
        </p:txBody>
      </p:sp>
      <p:pic>
        <p:nvPicPr>
          <p:cNvPr id="3" name="图片 2"/>
          <p:cNvPicPr>
            <a:picLocks noChangeAspect="1"/>
          </p:cNvPicPr>
          <p:nvPr/>
        </p:nvPicPr>
        <p:blipFill>
          <a:blip r:embed="rId1"/>
          <a:stretch>
            <a:fillRect/>
          </a:stretch>
        </p:blipFill>
        <p:spPr>
          <a:xfrm>
            <a:off x="1492885" y="1555750"/>
            <a:ext cx="9211310" cy="4206240"/>
          </a:xfrm>
          <a:prstGeom prst="rect">
            <a:avLst/>
          </a:prstGeom>
        </p:spPr>
      </p:pic>
    </p:spTree>
    <p:custDataLst>
      <p:tags r:id="rId2"/>
    </p:custData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实验效果：加权对抗训练带来的鲁棒性提升</a:t>
            </a:r>
            <a:endParaRPr lang="zh-CN" altLang="en-US"/>
          </a:p>
        </p:txBody>
      </p:sp>
      <p:pic>
        <p:nvPicPr>
          <p:cNvPr id="4" name="图片 3"/>
          <p:cNvPicPr>
            <a:picLocks noChangeAspect="1"/>
          </p:cNvPicPr>
          <p:nvPr/>
        </p:nvPicPr>
        <p:blipFill>
          <a:blip r:embed="rId1"/>
          <a:stretch>
            <a:fillRect/>
          </a:stretch>
        </p:blipFill>
        <p:spPr>
          <a:xfrm>
            <a:off x="1678305" y="1543685"/>
            <a:ext cx="8840470" cy="4330700"/>
          </a:xfrm>
          <a:prstGeom prst="rect">
            <a:avLst/>
          </a:prstGeom>
        </p:spPr>
      </p:pic>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论文</a:t>
            </a:r>
            <a:r>
              <a:rPr lang="en-US" altLang="zh-CN"/>
              <a:t>1</a:t>
            </a:r>
            <a:r>
              <a:t>：利用词形变换扰动消除语言歧视现象</a:t>
            </a:r>
          </a:p>
        </p:txBody>
      </p:sp>
      <p:sp>
        <p:nvSpPr>
          <p:cNvPr id="4" name="文本框 3"/>
          <p:cNvSpPr txBox="1"/>
          <p:nvPr/>
        </p:nvSpPr>
        <p:spPr>
          <a:xfrm>
            <a:off x="9054465" y="2317115"/>
            <a:ext cx="2768600" cy="3080385"/>
          </a:xfrm>
          <a:prstGeom prst="rect">
            <a:avLst/>
          </a:prstGeom>
          <a:noFill/>
        </p:spPr>
        <p:txBody>
          <a:bodyPr wrap="square" rtlCol="0">
            <a:spAutoFit/>
          </a:bodyPr>
          <a:p>
            <a:pPr>
              <a:lnSpc>
                <a:spcPct val="120000"/>
              </a:lnSpc>
            </a:pPr>
            <a:r>
              <a:rPr lang="zh-CN" altLang="en-US"/>
              <a:t>贡献：</a:t>
            </a:r>
            <a:endParaRPr lang="zh-CN" altLang="en-US"/>
          </a:p>
          <a:p>
            <a:pPr>
              <a:lnSpc>
                <a:spcPct val="120000"/>
              </a:lnSpc>
            </a:pPr>
            <a:r>
              <a:rPr lang="en-US" altLang="zh-CN"/>
              <a:t>1. </a:t>
            </a:r>
            <a:r>
              <a:rPr lang="zh-CN" altLang="en-US"/>
              <a:t>提出</a:t>
            </a:r>
            <a:r>
              <a:rPr lang="en-US" altLang="zh-CN"/>
              <a:t>Morpheus</a:t>
            </a:r>
            <a:r>
              <a:rPr lang="zh-CN" altLang="en-US"/>
              <a:t>方法，可用于基于词形变化的文本对抗样本生成。</a:t>
            </a:r>
            <a:endParaRPr lang="zh-CN" altLang="en-US"/>
          </a:p>
          <a:p>
            <a:pPr>
              <a:lnSpc>
                <a:spcPct val="120000"/>
              </a:lnSpc>
            </a:pPr>
            <a:r>
              <a:rPr lang="en-US" altLang="zh-CN"/>
              <a:t>2. </a:t>
            </a:r>
            <a:r>
              <a:rPr lang="zh-CN" altLang="en-US"/>
              <a:t>在</a:t>
            </a:r>
            <a:r>
              <a:rPr lang="en-US" altLang="zh-CN"/>
              <a:t>BERT</a:t>
            </a:r>
            <a:r>
              <a:rPr lang="zh-CN" altLang="en-US"/>
              <a:t>和</a:t>
            </a:r>
            <a:r>
              <a:rPr lang="en-US" altLang="zh-CN"/>
              <a:t>Transformer</a:t>
            </a:r>
            <a:r>
              <a:rPr lang="zh-CN" altLang="en-US"/>
              <a:t>上证明了该方法生成对抗样本的有效性。</a:t>
            </a:r>
            <a:endParaRPr lang="zh-CN" altLang="en-US"/>
          </a:p>
          <a:p>
            <a:pPr>
              <a:lnSpc>
                <a:spcPct val="120000"/>
              </a:lnSpc>
            </a:pPr>
            <a:r>
              <a:rPr lang="en-US" altLang="zh-CN"/>
              <a:t>3. </a:t>
            </a:r>
            <a:r>
              <a:rPr lang="zh-CN" altLang="en-US"/>
              <a:t>通过对抗训练的方式提升模型鲁棒性。</a:t>
            </a:r>
            <a:endParaRPr lang="zh-CN" altLang="en-US"/>
          </a:p>
        </p:txBody>
      </p:sp>
      <p:pic>
        <p:nvPicPr>
          <p:cNvPr id="6" name="图片 5"/>
          <p:cNvPicPr>
            <a:picLocks noChangeAspect="1"/>
          </p:cNvPicPr>
          <p:nvPr/>
        </p:nvPicPr>
        <p:blipFill>
          <a:blip r:embed="rId1"/>
          <a:stretch>
            <a:fillRect/>
          </a:stretch>
        </p:blipFill>
        <p:spPr>
          <a:xfrm>
            <a:off x="75565" y="2317115"/>
            <a:ext cx="8623935" cy="2857500"/>
          </a:xfrm>
          <a:prstGeom prst="rect">
            <a:avLst/>
          </a:prstGeom>
        </p:spPr>
      </p:pic>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题目解释：</a:t>
            </a:r>
            <a:r>
              <a:rPr>
                <a:sym typeface="+mn-ea"/>
              </a:rPr>
              <a:t>It’s Morphin’ Time!</a:t>
            </a:r>
            <a:endParaRPr lang="zh-CN" altLang="en-US"/>
          </a:p>
        </p:txBody>
      </p:sp>
      <p:pic>
        <p:nvPicPr>
          <p:cNvPr id="6" name="图片 5" descr="It's Morphin Time"/>
          <p:cNvPicPr>
            <a:picLocks noChangeAspect="1"/>
          </p:cNvPicPr>
          <p:nvPr/>
        </p:nvPicPr>
        <p:blipFill>
          <a:blip r:embed="rId1"/>
          <a:stretch>
            <a:fillRect/>
          </a:stretch>
        </p:blipFill>
        <p:spPr>
          <a:xfrm>
            <a:off x="579755" y="1983740"/>
            <a:ext cx="5982970" cy="4097655"/>
          </a:xfrm>
          <a:prstGeom prst="rect">
            <a:avLst/>
          </a:prstGeom>
        </p:spPr>
      </p:pic>
      <p:pic>
        <p:nvPicPr>
          <p:cNvPr id="7" name="图片 6" descr="It-s-Morphin-Time-friends"/>
          <p:cNvPicPr>
            <a:picLocks noChangeAspect="1"/>
          </p:cNvPicPr>
          <p:nvPr/>
        </p:nvPicPr>
        <p:blipFill>
          <a:blip r:embed="rId2"/>
          <a:stretch>
            <a:fillRect/>
          </a:stretch>
        </p:blipFill>
        <p:spPr>
          <a:xfrm>
            <a:off x="7065010" y="2637790"/>
            <a:ext cx="4552315" cy="2275840"/>
          </a:xfrm>
          <a:prstGeom prst="rect">
            <a:avLst/>
          </a:prstGeom>
        </p:spPr>
      </p:pic>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背景：社会因素与对抗样本</a:t>
            </a:r>
            <a:endParaRPr lang="zh-CN" altLang="en-US"/>
          </a:p>
        </p:txBody>
      </p:sp>
      <p:sp>
        <p:nvSpPr>
          <p:cNvPr id="8" name="文本框 7"/>
          <p:cNvSpPr txBox="1"/>
          <p:nvPr/>
        </p:nvSpPr>
        <p:spPr>
          <a:xfrm>
            <a:off x="1181735" y="1276985"/>
            <a:ext cx="9834245" cy="5077460"/>
          </a:xfrm>
          <a:prstGeom prst="rect">
            <a:avLst/>
          </a:prstGeom>
          <a:noFill/>
        </p:spPr>
        <p:txBody>
          <a:bodyPr wrap="square" rtlCol="0">
            <a:spAutoFit/>
          </a:bodyPr>
          <a:p>
            <a:pPr marL="285750" indent="-285750">
              <a:buFont typeface="Arial" panose="020B0604020202090204" pitchFamily="34" charset="0"/>
              <a:buChar char="•"/>
            </a:pPr>
            <a:r>
              <a:rPr lang="en-US" altLang="zh-CN"/>
              <a:t>NLP</a:t>
            </a:r>
            <a:r>
              <a:rPr lang="zh-CN" altLang="en-US"/>
              <a:t>领域中的公平与正义：最近的工作考虑了种族与性别的歧视问题，但没考虑到语言歧视问题。</a:t>
            </a:r>
            <a:r>
              <a:rPr lang="en-US" altLang="zh-CN"/>
              <a:t>NLP</a:t>
            </a:r>
            <a:r>
              <a:rPr lang="zh-CN" altLang="en-US"/>
              <a:t>模型都是在标准英语语料上训练的，没考虑以英语为第二语言的群体。</a:t>
            </a: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r>
              <a:rPr lang="zh-CN" altLang="en-US"/>
              <a:t>文本对抗攻击：基于字符、词义、句法等文本对抗攻击均已出现，词形变化也可作为攻击方式的一种。</a:t>
            </a: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en-US" altLang="zh-CN"/>
          </a:p>
          <a:p>
            <a:pPr indent="0">
              <a:buFont typeface="Arial" panose="020B0604020202090204" pitchFamily="34" charset="0"/>
              <a:buNone/>
            </a:pPr>
            <a:endParaRPr lang="zh-CN" altLang="en-US"/>
          </a:p>
          <a:p>
            <a:pPr indent="0">
              <a:buFont typeface="Arial" panose="020B0604020202090204" pitchFamily="34" charset="0"/>
              <a:buNone/>
            </a:pPr>
            <a:endParaRPr lang="en-US" altLang="zh-CN"/>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endParaRPr lang="zh-CN" altLang="en-US"/>
          </a:p>
          <a:p>
            <a:pPr marL="285750" indent="-285750">
              <a:buFont typeface="Arial" panose="020B0604020202090204" pitchFamily="34" charset="0"/>
              <a:buChar char="•"/>
            </a:pPr>
            <a:r>
              <a:rPr lang="zh-CN" altLang="en-US"/>
              <a:t>对抗训练方法可增强模型鲁棒性、减少语言歧视现象。</a:t>
            </a:r>
            <a:endParaRPr lang="zh-CN" altLang="en-US"/>
          </a:p>
        </p:txBody>
      </p:sp>
      <p:pic>
        <p:nvPicPr>
          <p:cNvPr id="6" name="图片 5"/>
          <p:cNvPicPr>
            <a:picLocks noChangeAspect="1"/>
          </p:cNvPicPr>
          <p:nvPr/>
        </p:nvPicPr>
        <p:blipFill>
          <a:blip r:embed="rId1"/>
          <a:stretch>
            <a:fillRect/>
          </a:stretch>
        </p:blipFill>
        <p:spPr>
          <a:xfrm>
            <a:off x="3927475" y="2832735"/>
            <a:ext cx="4343400" cy="2717800"/>
          </a:xfrm>
          <a:prstGeom prst="rect">
            <a:avLst/>
          </a:prstGeom>
        </p:spPr>
      </p:pic>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问题提出与解决：生成基于词形变化的对抗样本</a:t>
            </a:r>
            <a:endParaRPr lang="zh-CN" altLang="en-US"/>
          </a:p>
        </p:txBody>
      </p:sp>
      <p:sp>
        <p:nvSpPr>
          <p:cNvPr id="5" name="文本占位符 4"/>
          <p:cNvSpPr>
            <a:spLocks noGrp="1"/>
          </p:cNvSpPr>
          <p:nvPr>
            <p:ph type="body" sz="quarter" idx="15"/>
          </p:nvPr>
        </p:nvSpPr>
        <p:spPr>
          <a:xfrm>
            <a:off x="579755" y="1202055"/>
            <a:ext cx="11038205" cy="4854575"/>
          </a:xfrm>
        </p:spPr>
        <p:txBody>
          <a:bodyPr>
            <a:normAutofit lnSpcReduction="20000"/>
          </a:bodyPr>
          <a:p>
            <a:r>
              <a:rPr lang="zh-CN" altLang="en-US" sz="1800"/>
              <a:t>问题形式化：</a:t>
            </a:r>
            <a:endParaRPr lang="zh-CN" altLang="en-US" sz="1800"/>
          </a:p>
          <a:p>
            <a:endParaRPr lang="zh-CN" altLang="en-US" sz="1800"/>
          </a:p>
          <a:p>
            <a:endParaRPr lang="zh-CN" altLang="en-US" sz="1800"/>
          </a:p>
          <a:p>
            <a:r>
              <a:rPr lang="zh-CN" altLang="en-US" sz="1800"/>
              <a:t>算法提出：</a:t>
            </a:r>
            <a:endParaRPr lang="zh-CN" altLang="en-US" sz="1800"/>
          </a:p>
          <a:p>
            <a:endParaRPr lang="zh-CN" altLang="en-US" sz="1800"/>
          </a:p>
        </p:txBody>
      </p:sp>
      <p:pic>
        <p:nvPicPr>
          <p:cNvPr id="3" name="图片 2"/>
          <p:cNvPicPr>
            <a:picLocks noChangeAspect="1"/>
          </p:cNvPicPr>
          <p:nvPr/>
        </p:nvPicPr>
        <p:blipFill>
          <a:blip r:embed="rId1"/>
          <a:stretch>
            <a:fillRect/>
          </a:stretch>
        </p:blipFill>
        <p:spPr>
          <a:xfrm>
            <a:off x="4420870" y="1202055"/>
            <a:ext cx="3163570" cy="597535"/>
          </a:xfrm>
          <a:prstGeom prst="rect">
            <a:avLst/>
          </a:prstGeom>
        </p:spPr>
      </p:pic>
      <p:pic>
        <p:nvPicPr>
          <p:cNvPr id="4" name="图片 3"/>
          <p:cNvPicPr>
            <a:picLocks noChangeAspect="1"/>
          </p:cNvPicPr>
          <p:nvPr/>
        </p:nvPicPr>
        <p:blipFill>
          <a:blip r:embed="rId2"/>
          <a:stretch>
            <a:fillRect/>
          </a:stretch>
        </p:blipFill>
        <p:spPr>
          <a:xfrm>
            <a:off x="3271520" y="2921000"/>
            <a:ext cx="5648325" cy="3520440"/>
          </a:xfrm>
          <a:prstGeom prst="rect">
            <a:avLst/>
          </a:prstGeom>
        </p:spPr>
      </p:pic>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问题解决：生成基于词形变化的对抗样本算法</a:t>
            </a:r>
            <a:endParaRPr lang="zh-CN" altLang="en-US"/>
          </a:p>
        </p:txBody>
      </p:sp>
      <p:sp>
        <p:nvSpPr>
          <p:cNvPr id="5" name="文本占位符 4"/>
          <p:cNvSpPr>
            <a:spLocks noGrp="1"/>
          </p:cNvSpPr>
          <p:nvPr>
            <p:ph type="body" sz="quarter" idx="15"/>
          </p:nvPr>
        </p:nvSpPr>
        <p:spPr>
          <a:xfrm>
            <a:off x="579755" y="1202055"/>
            <a:ext cx="11038205" cy="4854575"/>
          </a:xfrm>
        </p:spPr>
        <p:txBody>
          <a:bodyPr>
            <a:normAutofit lnSpcReduction="20000"/>
          </a:bodyPr>
          <a:p>
            <a:r>
              <a:rPr lang="zh-CN" altLang="en-US" sz="1800"/>
              <a:t>攻击场景：黑盒攻击，逐次查询分类的</a:t>
            </a:r>
            <a:r>
              <a:rPr lang="en-US" altLang="zh-CN" sz="1800"/>
              <a:t>logits</a:t>
            </a:r>
            <a:r>
              <a:rPr lang="zh-CN" altLang="en-US" sz="1800"/>
              <a:t>结果。</a:t>
            </a:r>
            <a:endParaRPr lang="zh-CN" altLang="en-US" sz="1800"/>
          </a:p>
          <a:p>
            <a:endParaRPr lang="zh-CN" altLang="en-US" sz="1800"/>
          </a:p>
          <a:p>
            <a:r>
              <a:rPr lang="zh-CN" altLang="en-US" sz="1800"/>
              <a:t>候选生成：使用</a:t>
            </a:r>
            <a:r>
              <a:rPr lang="en-US" altLang="zh-CN" sz="1800"/>
              <a:t>lemminflect</a:t>
            </a:r>
            <a:r>
              <a:rPr lang="zh-CN" altLang="en-US" sz="1800"/>
              <a:t>工具进行词形还原和生成单词变形候选。</a:t>
            </a:r>
            <a:endParaRPr lang="zh-CN" altLang="en-US" sz="1800"/>
          </a:p>
          <a:p>
            <a:endParaRPr lang="zh-CN" altLang="en-US" sz="1800"/>
          </a:p>
          <a:p>
            <a:r>
              <a:rPr lang="zh-CN" altLang="en-US" sz="1800"/>
              <a:t>语义保留：筛选候选词，保证单词替换前后词性一致。</a:t>
            </a:r>
            <a:endParaRPr lang="zh-CN" altLang="en-US" sz="1800"/>
          </a:p>
          <a:p>
            <a:endParaRPr lang="zh-CN" altLang="en-US" sz="1800"/>
          </a:p>
          <a:p>
            <a:r>
              <a:rPr lang="zh-CN" altLang="en-US" sz="1800"/>
              <a:t>早停：单词替换从左到右开始，一旦扰动样本让分类器分类失误，就停止扰动。</a:t>
            </a:r>
            <a:endParaRPr lang="zh-CN" altLang="en-US" sz="1800"/>
          </a:p>
          <a:p>
            <a:endParaRPr lang="zh-CN" altLang="en-US" sz="1800"/>
          </a:p>
          <a:p>
            <a:r>
              <a:rPr lang="zh-CN" altLang="en-US" sz="1800"/>
              <a:t>其他实现细节：生成替换词后进行</a:t>
            </a:r>
            <a:r>
              <a:rPr lang="en-US" altLang="zh-CN" sz="1800"/>
              <a:t>shuffle</a:t>
            </a:r>
            <a:r>
              <a:rPr lang="zh-CN" altLang="en-US" sz="1800"/>
              <a:t>，防止后续</a:t>
            </a:r>
            <a:r>
              <a:rPr lang="en-US" altLang="zh-CN" sz="1800"/>
              <a:t>fine-tuning</a:t>
            </a:r>
            <a:r>
              <a:rPr lang="zh-CN" altLang="en-US" sz="1800"/>
              <a:t>的过拟合。</a:t>
            </a:r>
            <a:endParaRPr lang="zh-CN" altLang="en-US" sz="1800"/>
          </a:p>
          <a:p>
            <a:pPr marL="0" indent="0">
              <a:buNone/>
            </a:pPr>
            <a:r>
              <a:rPr lang="zh-CN" altLang="en-US" sz="1800"/>
              <a:t>                        如果从左到右的遍历未成功生成对抗样本，从右到左再次遍历。</a:t>
            </a:r>
            <a:endParaRPr lang="zh-CN" altLang="en-US" sz="1800"/>
          </a:p>
          <a:p>
            <a:endParaRPr lang="zh-CN" altLang="en-US" sz="1800"/>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问题提出与解决：利用生成的对抗样本进行对抗训练</a:t>
            </a:r>
            <a:endParaRPr lang="zh-CN" altLang="en-US"/>
          </a:p>
        </p:txBody>
      </p:sp>
      <p:sp>
        <p:nvSpPr>
          <p:cNvPr id="5" name="文本占位符 4"/>
          <p:cNvSpPr>
            <a:spLocks noGrp="1"/>
          </p:cNvSpPr>
          <p:nvPr>
            <p:ph type="body" sz="quarter" idx="15"/>
          </p:nvPr>
        </p:nvSpPr>
        <p:spPr>
          <a:xfrm>
            <a:off x="579755" y="1202055"/>
            <a:ext cx="11038205" cy="4854575"/>
          </a:xfrm>
        </p:spPr>
        <p:txBody>
          <a:bodyPr>
            <a:normAutofit lnSpcReduction="20000"/>
          </a:bodyPr>
          <a:p>
            <a:r>
              <a:rPr lang="zh-CN" altLang="en-US" sz="1800"/>
              <a:t>模拟对抗样本的单词形态分布：</a:t>
            </a:r>
            <a:endParaRPr lang="zh-CN" altLang="en-US" sz="1800"/>
          </a:p>
          <a:p>
            <a:endParaRPr lang="zh-CN" altLang="en-US" sz="1800"/>
          </a:p>
          <a:p>
            <a:pPr marL="0" indent="0">
              <a:buNone/>
            </a:pPr>
            <a:r>
              <a:rPr lang="zh-CN" altLang="en-US" sz="1800"/>
              <a:t>   在候选词生成过程中进行概率分布模拟</a:t>
            </a:r>
            <a:endParaRPr lang="zh-CN" altLang="en-US" sz="1800"/>
          </a:p>
          <a:p>
            <a:pPr marL="0" indent="0">
              <a:buNone/>
            </a:pPr>
            <a:r>
              <a:rPr lang="zh-CN" altLang="en-US" sz="1800"/>
              <a:t>   </a:t>
            </a:r>
            <a:endParaRPr lang="zh-CN" altLang="en-US" sz="1800"/>
          </a:p>
          <a:p>
            <a:pPr marL="0" indent="0">
              <a:buNone/>
            </a:pPr>
            <a:endParaRPr lang="zh-CN" altLang="en-US" sz="1800"/>
          </a:p>
          <a:p>
            <a:pPr marL="0" indent="0">
              <a:buNone/>
            </a:pPr>
            <a:endParaRPr lang="zh-CN" altLang="en-US" sz="1800"/>
          </a:p>
          <a:p>
            <a:r>
              <a:rPr lang="zh-CN" altLang="en-US" sz="1800"/>
              <a:t>对抗训练细节：</a:t>
            </a:r>
            <a:endParaRPr lang="zh-CN" altLang="en-US" sz="1800"/>
          </a:p>
          <a:p>
            <a:endParaRPr lang="zh-CN" altLang="en-US" sz="1800"/>
          </a:p>
          <a:p>
            <a:pPr marL="0" indent="0">
              <a:buNone/>
            </a:pPr>
            <a:r>
              <a:rPr lang="zh-CN" altLang="en-US" sz="1800">
                <a:sym typeface="+mn-ea"/>
              </a:rPr>
              <a:t>   原样本与对抗样本数目为</a:t>
            </a:r>
            <a:r>
              <a:rPr lang="en-US" altLang="zh-CN" sz="1800">
                <a:sym typeface="+mn-ea"/>
              </a:rPr>
              <a:t>1</a:t>
            </a:r>
            <a:r>
              <a:rPr lang="zh-CN" altLang="en-US" sz="1800">
                <a:sym typeface="+mn-ea"/>
              </a:rPr>
              <a:t>：</a:t>
            </a:r>
            <a:r>
              <a:rPr lang="en-US" altLang="zh-CN" sz="1800">
                <a:sym typeface="+mn-ea"/>
              </a:rPr>
              <a:t>4</a:t>
            </a:r>
            <a:endParaRPr lang="en-US" altLang="zh-CN" sz="1800">
              <a:sym typeface="+mn-ea"/>
            </a:endParaRPr>
          </a:p>
          <a:p>
            <a:pPr marL="0" indent="0">
              <a:buNone/>
            </a:pPr>
            <a:r>
              <a:rPr lang="en-US" altLang="zh-CN" sz="1800">
                <a:sym typeface="+mn-ea"/>
              </a:rPr>
              <a:t>   </a:t>
            </a:r>
            <a:endParaRPr lang="zh-CN" altLang="en-US" sz="1800"/>
          </a:p>
          <a:p>
            <a:endParaRPr lang="zh-CN" altLang="en-US" sz="1800"/>
          </a:p>
        </p:txBody>
      </p:sp>
      <p:pic>
        <p:nvPicPr>
          <p:cNvPr id="3" name="图片 2"/>
          <p:cNvPicPr>
            <a:picLocks noChangeAspect="1"/>
          </p:cNvPicPr>
          <p:nvPr/>
        </p:nvPicPr>
        <p:blipFill>
          <a:blip r:embed="rId1"/>
          <a:stretch>
            <a:fillRect/>
          </a:stretch>
        </p:blipFill>
        <p:spPr>
          <a:xfrm>
            <a:off x="6125210" y="1202055"/>
            <a:ext cx="4864100" cy="2908300"/>
          </a:xfrm>
          <a:prstGeom prst="rect">
            <a:avLst/>
          </a:prstGeom>
        </p:spPr>
      </p:pic>
    </p:spTree>
    <p:custDataLst>
      <p:tags r:id="rId2"/>
    </p:custDataLst>
  </p:cSld>
  <p:clrMapOvr>
    <a:masterClrMapping/>
  </p:clrMapOvr>
</p:sld>
</file>

<file path=ppt/tags/tag1.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3.xml><?xml version="1.0" encoding="utf-8"?>
<p:tagLst xmlns:p="http://schemas.openxmlformats.org/presentationml/2006/main">
  <p:tag name="KSO_WM_UNIT_TYPE" val="i"/>
  <p:tag name="KSO_WM_UNIT_SUBTYPE" val="h"/>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NDEX" val="0"/>
  <p:tag name="KSO_WM_UNIT_ID" val="_15*i*0"/>
  <p:tag name="KSO_WM_UNIT_BK_DARK_LIGHT" val="2"/>
  <p:tag name="KSO_WM_UNIT_LAYERLEVEL" val="1"/>
  <p:tag name="KSO_WM_TAG_VERSION" val="1.0"/>
  <p:tag name="KSO_WM_BEAUTIFY_FLAG" val="#wm#"/>
</p:tagLst>
</file>

<file path=ppt/tags/tag104.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2.xml><?xml version="1.0" encoding="utf-8"?>
<p:tagLst xmlns:p="http://schemas.openxmlformats.org/presentationml/2006/main">
  <p:tag name="KSO_WM_UNIT_TYPE" val="i"/>
  <p:tag name="KSO_WM_UNIT_SUBTYPE" val="h"/>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NDEX" val="0"/>
  <p:tag name="KSO_WM_UNIT_ID" val="_16*i*0"/>
  <p:tag name="KSO_WM_UNIT_BK_DARK_LIGHT" val="2"/>
  <p:tag name="KSO_WM_UNIT_LAYERLEVEL" val="1"/>
  <p:tag name="KSO_WM_TAG_VERSION" val="1.0"/>
  <p:tag name="KSO_WM_BEAUTIFY_FLAG" val="#wm#"/>
</p:tagLst>
</file>

<file path=ppt/tags/tag11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1.xml><?xml version="1.0" encoding="utf-8"?>
<p:tagLst xmlns:p="http://schemas.openxmlformats.org/presentationml/2006/main">
  <p:tag name="KSO_WM_UNIT_TYPE" val="i"/>
  <p:tag name="KSO_WM_UNIT_SUBTYPE" val="h"/>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NDEX" val="0"/>
  <p:tag name="KSO_WM_UNIT_ID" val="_17*i*0"/>
  <p:tag name="KSO_WM_UNIT_BK_DARK_LIGHT" val="2"/>
  <p:tag name="KSO_WM_UNIT_LAYERLEVEL" val="1"/>
  <p:tag name="KSO_WM_TAG_VERSION" val="1.0"/>
  <p:tag name="KSO_WM_BEAUTIFY_FLAG" val="#wm#"/>
</p:tagLst>
</file>

<file path=ppt/tags/tag122.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3.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2.xml><?xml version="1.0" encoding="utf-8"?>
<p:tagLst xmlns:p="http://schemas.openxmlformats.org/presentationml/2006/main">
  <p:tag name="KSO_WM_UNIT_TYPE" val="i"/>
  <p:tag name="KSO_WM_UNIT_SUBTYPE" val="h"/>
  <p:tag name="KSO_WM_SLIDE_BACKGROUND_TYPE" val="belt"/>
  <p:tag name="KSO_WM_SLIDE_BK_DARK_LIGHT" val="2"/>
  <p:tag name="KSO_WM_UNIT_HIGHLIGHT" val="0"/>
  <p:tag name="KSO_WM_UNIT_COMPATIBLE" val="0"/>
  <p:tag name="KSO_WM_UNIT_DIAGRAM_ISNUMVISUAL" val="0"/>
  <p:tag name="KSO_WM_UNIT_DIAGRAM_ISREFERUNIT" val="0"/>
  <p:tag name="KSO_WM_UNIT_INDEX" val="0"/>
  <p:tag name="KSO_WM_UNIT_ID" val="_18*i*0"/>
  <p:tag name="KSO_WM_UNIT_BK_DARK_LIGHT" val="2"/>
  <p:tag name="KSO_WM_UNIT_LAYERLEVEL" val="1"/>
  <p:tag name="KSO_WM_TAG_VERSION" val="1.0"/>
  <p:tag name="KSO_WM_BEAUTIFY_FLAG" val="#wm#"/>
</p:tagLst>
</file>

<file path=ppt/tags/tag13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3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599"/>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599"/>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5.xml><?xml version="1.0" encoding="utf-8"?>
<p:tagLst xmlns:p="http://schemas.openxmlformats.org/presentationml/2006/main">
  <p:tag name="KSO_WM_TAG_VERSION" val="1.0"/>
  <p:tag name="KSO_WM_BEAUTIFY_FLAG" val="#wm#"/>
  <p:tag name="KSO_WM_TEMPLATE_CATEGORY" val="custom"/>
  <p:tag name="KSO_WM_TEMPLATE_INDEX" val="20204599"/>
  <p:tag name="KSO_WM_TEMPLATE_SUBCATEGORY" val="0"/>
  <p:tag name="KSO_WM_TEMPLATE_MASTER_TYPE" val="1"/>
  <p:tag name="KSO_WM_TEMPLATE_COLOR_TYPE" val="1"/>
  <p:tag name="KSO_WM_TEMPLATE_MASTER_THUMB_INDEX" val="12"/>
  <p:tag name="KSO_WM_TEMPLATE_THUMBS_INDEX" val="1、4、7、9、11、12、13、18、21、22、23、24、27、32、35、37、38、39"/>
</p:tagLst>
</file>

<file path=ppt/tags/tag146.xml><?xml version="1.0" encoding="utf-8"?>
<p:tagLst xmlns:p="http://schemas.openxmlformats.org/presentationml/2006/main">
  <p:tag name="KSO_WM_UNIT_ISCONTENTSTITLE" val="0"/>
  <p:tag name="KSO_WM_UNIT_PRESET_TEXT" val="品牌推广方案"/>
  <p:tag name="KSO_WM_UNIT_NOCLEAR" val="0"/>
  <p:tag name="KSO_WM_UNIT_VALUE" val="7"/>
  <p:tag name="KSO_WM_UNIT_HIGHLIGHT" val="0"/>
  <p:tag name="KSO_WM_UNIT_COMPATIBLE" val="0"/>
  <p:tag name="KSO_WM_UNIT_DIAGRAM_ISNUMVISUAL" val="0"/>
  <p:tag name="KSO_WM_UNIT_DIAGRAM_ISREFERUNIT" val="0"/>
  <p:tag name="KSO_WM_UNIT_TYPE" val="a"/>
  <p:tag name="KSO_WM_UNIT_INDEX" val="1"/>
  <p:tag name="KSO_WM_UNIT_ID" val="custom20204599_1*a*1"/>
  <p:tag name="KSO_WM_TEMPLATE_CATEGORY" val="custom"/>
  <p:tag name="KSO_WM_TEMPLATE_INDEX" val="20204599"/>
  <p:tag name="KSO_WM_UNIT_LAYERLEVEL" val="1"/>
  <p:tag name="KSO_WM_TAG_VERSION" val="1.0"/>
  <p:tag name="KSO_WM_BEAUTIFY_FLAG" val="#wm#"/>
</p:tagLst>
</file>

<file path=ppt/tags/tag147.xml><?xml version="1.0" encoding="utf-8"?>
<p:tagLst xmlns:p="http://schemas.openxmlformats.org/presentationml/2006/main">
  <p:tag name="KSO_WM_BEAUTIFY_FLAG" val="#wm#"/>
  <p:tag name="KSO_WM_TEMPLATE_SUBCATEGORY" val="0"/>
  <p:tag name="KSO_WM_SLIDE_ITEM_CNT" val="0"/>
  <p:tag name="KSO_WM_SLIDE_INDEX" val="1"/>
  <p:tag name="KSO_WM_TAG_VERSION" val="1.0"/>
  <p:tag name="KSO_WM_SLIDE_LAYOUT" val="a_b"/>
  <p:tag name="KSO_WM_SLIDE_LAYOUT_CNT" val="1_1"/>
  <p:tag name="KSO_WM_SLIDE_TYPE" val="title"/>
  <p:tag name="KSO_WM_SLIDE_SUBTYPE" val="pureTxt"/>
  <p:tag name="KSO_WM_TEMPLATE_MASTER_TYPE" val="1"/>
  <p:tag name="KSO_WM_TEMPLATE_COLOR_TYPE" val="1"/>
  <p:tag name="KSO_WM_TEMPLATE_CATEGORY" val="custom"/>
  <p:tag name="KSO_WM_TEMPLATE_INDEX" val="20204599"/>
  <p:tag name="KSO_WM_SLIDE_ID" val="custom20204599_1"/>
  <p:tag name="KSO_WM_TEMPLATE_MASTER_THUMB_INDEX" val="12"/>
  <p:tag name="KSO_WM_TEMPLATE_THUMBS_INDEX" val="1、4、7、9、11、12、13、18、21、22、23、24、27、32、35、37、38、39"/>
  <p:tag name="KSO_WM_SLIDE_MODEL_TYPE" val="cover"/>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LAYERLEVEL" val="1_1_1"/>
  <p:tag name="KSO_WM_TAG_VERSION" val="1.0"/>
  <p:tag name="KSO_WM_BEAUTIFY_FLAG" val="#wm#"/>
  <p:tag name="KSO_WM_TEMPLATE_CATEGORY" val="custom"/>
  <p:tag name="KSO_WM_TEMPLATE_INDEX" val="20204599"/>
  <p:tag name="KSO_WM_UNIT_ID" val="custom20204599_2*l_h_i*1_1_3"/>
  <p:tag name="KSO_WM_UNIT_LINE_FORE_SCHEMECOLOR_INDEX" val="14"/>
  <p:tag name="KSO_WM_UNIT_LINE_FILL_TYPE" val="2"/>
  <p:tag name="KSO_WM_UNIT_TEXT_FILL_FORE_SCHEMECOLOR_INDEX" val="13"/>
  <p:tag name="KSO_WM_UNIT_TEXT_FILL_TYPE" val="1"/>
  <p:tag name="KSO_WM_UNIT_USESOURCEFORMAT_APPLY" val="1"/>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LAYERLEVEL" val="1_1_1"/>
  <p:tag name="KSO_WM_TAG_VERSION" val="1.0"/>
  <p:tag name="KSO_WM_BEAUTIFY_FLAG" val="#wm#"/>
  <p:tag name="KSO_WM_TEMPLATE_CATEGORY" val="custom"/>
  <p:tag name="KSO_WM_TEMPLATE_INDEX" val="20204599"/>
  <p:tag name="KSO_WM_UNIT_ID" val="custom20204599_2*l_h_i*1_1_2"/>
  <p:tag name="KSO_WM_UNIT_FILL_FORE_SCHEMECOLOR_INDEX" val="14"/>
  <p:tag name="KSO_WM_UNIT_FILL_TYPE" val="1"/>
  <p:tag name="KSO_WM_UNIT_TEXT_FILL_FORE_SCHEMECOLOR_INDEX" val="13"/>
  <p:tag name="KSO_WM_UNIT_TEXT_FILL_TYPE" val="1"/>
  <p:tag name="KSO_WM_UNIT_USESOURCEFORMAT_APPLY"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LAYERLEVEL" val="1_1_1"/>
  <p:tag name="KSO_WM_TAG_VERSION" val="1.0"/>
  <p:tag name="KSO_WM_BEAUTIFY_FLAG" val="#wm#"/>
  <p:tag name="KSO_WM_TEMPLATE_CATEGORY" val="custom"/>
  <p:tag name="KSO_WM_TEMPLATE_INDEX" val="20204599"/>
  <p:tag name="KSO_WM_UNIT_ID" val="custom20204599_2*l_h_i*1_1_1"/>
  <p:tag name="KSO_WM_UNIT_FILL_FORE_SCHEMECOLOR_INDEX" val="14"/>
  <p:tag name="KSO_WM_UNIT_FILL_TYPE" val="1"/>
  <p:tag name="KSO_WM_UNIT_TEXT_FILL_FORE_SCHEMECOLOR_INDEX" val="13"/>
  <p:tag name="KSO_WM_UNIT_TEXT_FILL_TYPE" val="1"/>
  <p:tag name="KSO_WM_UNIT_USESOURCEFORMAT_APPLY" val="1"/>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LAYERLEVEL" val="1_1_1"/>
  <p:tag name="KSO_WM_TAG_VERSION" val="1.0"/>
  <p:tag name="KSO_WM_BEAUTIFY_FLAG" val="#wm#"/>
  <p:tag name="KSO_WM_TEMPLATE_CATEGORY" val="custom"/>
  <p:tag name="KSO_WM_TEMPLATE_INDEX" val="20204599"/>
  <p:tag name="KSO_WM_UNIT_ID" val="custom20204599_2*l_h_i*1_1_1"/>
  <p:tag name="KSO_WM_UNIT_FILL_FORE_SCHEMECOLOR_INDEX" val="14"/>
  <p:tag name="KSO_WM_UNIT_FILL_TYPE" val="1"/>
  <p:tag name="KSO_WM_UNIT_TEXT_FILL_FORE_SCHEMECOLOR_INDEX" val="5"/>
  <p:tag name="KSO_WM_UNIT_TEXT_FILL_TYPE" val="1"/>
  <p:tag name="KSO_WM_UNIT_USESOURCEFORMAT_APPLY" val="1"/>
</p:tagLst>
</file>

<file path=ppt/tags/tag152.xml><?xml version="1.0" encoding="utf-8"?>
<p:tagLst xmlns:p="http://schemas.openxmlformats.org/presentationml/2006/main">
  <p:tag name="KSO_WM_UNIT_NOCLEAR" val="0"/>
  <p:tag name="KSO_WM_UNIT_VALUE" val="22"/>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LAYERLEVEL" val="1_1_1"/>
  <p:tag name="KSO_WM_TAG_VERSION" val="1.0"/>
  <p:tag name="KSO_WM_BEAUTIFY_FLAG" val="#wm#"/>
  <p:tag name="KSO_WM_TEMPLATE_CATEGORY" val="custom"/>
  <p:tag name="KSO_WM_TEMPLATE_INDEX" val="20204599"/>
  <p:tag name="KSO_WM_UNIT_ID" val="custom20204599_2*l_h_f*1_1_1"/>
  <p:tag name="KSO_WM_UNIT_PRESET_TEXT" val="单击此处添加标题，文字是您思想的提炼"/>
  <p:tag name="KSO_WM_UNIT_TEXT_FILL_FORE_SCHEMECOLOR_INDEX" val="13"/>
  <p:tag name="KSO_WM_UNIT_TEXT_FILL_TYPE" val="1"/>
  <p:tag name="KSO_WM_UNIT_USESOURCEFORMAT_APPLY" val="1"/>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LAYERLEVEL" val="1_1_1"/>
  <p:tag name="KSO_WM_TAG_VERSION" val="1.0"/>
  <p:tag name="KSO_WM_BEAUTIFY_FLAG" val="#wm#"/>
  <p:tag name="KSO_WM_TEMPLATE_CATEGORY" val="custom"/>
  <p:tag name="KSO_WM_TEMPLATE_INDEX" val="20204599"/>
  <p:tag name="KSO_WM_UNIT_ID" val="custom20204599_2*l_h_i*1_2_3"/>
  <p:tag name="KSO_WM_UNIT_LINE_FORE_SCHEMECOLOR_INDEX" val="14"/>
  <p:tag name="KSO_WM_UNIT_LINE_FILL_TYPE" val="2"/>
  <p:tag name="KSO_WM_UNIT_TEXT_FILL_FORE_SCHEMECOLOR_INDEX" val="13"/>
  <p:tag name="KSO_WM_UNIT_TEXT_FILL_TYPE" val="1"/>
  <p:tag name="KSO_WM_UNIT_USESOURCEFORMAT_APPLY" val="1"/>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LAYERLEVEL" val="1_1_1"/>
  <p:tag name="KSO_WM_TAG_VERSION" val="1.0"/>
  <p:tag name="KSO_WM_BEAUTIFY_FLAG" val="#wm#"/>
  <p:tag name="KSO_WM_TEMPLATE_CATEGORY" val="custom"/>
  <p:tag name="KSO_WM_TEMPLATE_INDEX" val="20204599"/>
  <p:tag name="KSO_WM_UNIT_ID" val="custom20204599_2*l_h_i*1_2_2"/>
  <p:tag name="KSO_WM_UNIT_FILL_FORE_SCHEMECOLOR_INDEX" val="14"/>
  <p:tag name="KSO_WM_UNIT_FILL_TYPE" val="1"/>
  <p:tag name="KSO_WM_UNIT_TEXT_FILL_FORE_SCHEMECOLOR_INDEX" val="13"/>
  <p:tag name="KSO_WM_UNIT_TEXT_FILL_TYPE" val="1"/>
  <p:tag name="KSO_WM_UNIT_USESOURCEFORMAT_APPLY" val="1"/>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LAYERLEVEL" val="1_1_1"/>
  <p:tag name="KSO_WM_TAG_VERSION" val="1.0"/>
  <p:tag name="KSO_WM_BEAUTIFY_FLAG" val="#wm#"/>
  <p:tag name="KSO_WM_TEMPLATE_CATEGORY" val="custom"/>
  <p:tag name="KSO_WM_TEMPLATE_INDEX" val="20204599"/>
  <p:tag name="KSO_WM_UNIT_ID" val="custom20204599_2*l_h_i*1_2_1"/>
  <p:tag name="KSO_WM_UNIT_FILL_FORE_SCHEMECOLOR_INDEX" val="14"/>
  <p:tag name="KSO_WM_UNIT_FILL_TYPE" val="1"/>
  <p:tag name="KSO_WM_UNIT_TEXT_FILL_FORE_SCHEMECOLOR_INDEX" val="13"/>
  <p:tag name="KSO_WM_UNIT_TEXT_FILL_TYPE" val="1"/>
  <p:tag name="KSO_WM_UNIT_USESOURCEFORMAT_APPLY" val="1"/>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LAYERLEVEL" val="1_1_1"/>
  <p:tag name="KSO_WM_TAG_VERSION" val="1.0"/>
  <p:tag name="KSO_WM_BEAUTIFY_FLAG" val="#wm#"/>
  <p:tag name="KSO_WM_TEMPLATE_CATEGORY" val="custom"/>
  <p:tag name="KSO_WM_TEMPLATE_INDEX" val="20204599"/>
  <p:tag name="KSO_WM_UNIT_ID" val="custom20204599_2*l_h_i*1_2_1"/>
  <p:tag name="KSO_WM_UNIT_FILL_FORE_SCHEMECOLOR_INDEX" val="14"/>
  <p:tag name="KSO_WM_UNIT_FILL_TYPE" val="1"/>
  <p:tag name="KSO_WM_UNIT_TEXT_FILL_FORE_SCHEMECOLOR_INDEX" val="5"/>
  <p:tag name="KSO_WM_UNIT_TEXT_FILL_TYPE" val="1"/>
  <p:tag name="KSO_WM_UNIT_USESOURCEFORMAT_APPLY" val="1"/>
</p:tagLst>
</file>

<file path=ppt/tags/tag157.xml><?xml version="1.0" encoding="utf-8"?>
<p:tagLst xmlns:p="http://schemas.openxmlformats.org/presentationml/2006/main">
  <p:tag name="KSO_WM_UNIT_NOCLEAR" val="0"/>
  <p:tag name="KSO_WM_UNIT_VALUE" val="22"/>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LAYERLEVEL" val="1_1_1"/>
  <p:tag name="KSO_WM_TAG_VERSION" val="1.0"/>
  <p:tag name="KSO_WM_BEAUTIFY_FLAG" val="#wm#"/>
  <p:tag name="KSO_WM_TEMPLATE_CATEGORY" val="custom"/>
  <p:tag name="KSO_WM_TEMPLATE_INDEX" val="20204599"/>
  <p:tag name="KSO_WM_UNIT_ID" val="custom20204599_2*l_h_f*1_2_1"/>
  <p:tag name="KSO_WM_UNIT_PRESET_TEXT" val="单击此处添加标题，文字是您思想的提炼"/>
  <p:tag name="KSO_WM_UNIT_TEXT_FILL_FORE_SCHEMECOLOR_INDEX" val="13"/>
  <p:tag name="KSO_WM_UNIT_TEXT_FILL_TYPE" val="1"/>
  <p:tag name="KSO_WM_UNIT_USESOURCEFORMAT_APPLY" val="1"/>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04599_2*i*1"/>
  <p:tag name="KSO_WM_TEMPLATE_CATEGORY" val="custom"/>
  <p:tag name="KSO_WM_TEMPLATE_INDEX" val="20204599"/>
  <p:tag name="KSO_WM_UNIT_LAYERLEVEL" val="1"/>
  <p:tag name="KSO_WM_TAG_VERSION" val="1.0"/>
  <p:tag name="KSO_WM_BEAUTIFY_FLAG" val="#wm#"/>
  <p:tag name="KSO_WM_UNIT_USESOURCEFORMAT_APPLY" val="1"/>
</p:tagLst>
</file>

<file path=ppt/tags/tag159.xml><?xml version="1.0" encoding="utf-8"?>
<p:tagLst xmlns:p="http://schemas.openxmlformats.org/presentationml/2006/main">
  <p:tag name="KSO_WM_UNIT_ISCONTENTSTITLE" val="0"/>
  <p:tag name="KSO_WM_UNIT_NOCLEAR" val="0"/>
  <p:tag name="KSO_WM_UNIT_VALUE" val="15"/>
  <p:tag name="KSO_WM_UNIT_HIGHLIGHT" val="0"/>
  <p:tag name="KSO_WM_UNIT_COMPATIBLE" val="0"/>
  <p:tag name="KSO_WM_UNIT_DIAGRAM_ISNUMVISUAL" val="0"/>
  <p:tag name="KSO_WM_UNIT_DIAGRAM_ISREFERUNIT" val="0"/>
  <p:tag name="KSO_WM_DIAGRAM_GROUP_CODE" val="l1-1"/>
  <p:tag name="KSO_WM_UNIT_TYPE" val="b"/>
  <p:tag name="KSO_WM_UNIT_INDEX" val="1"/>
  <p:tag name="KSO_WM_UNIT_LAYERLEVEL" val="1"/>
  <p:tag name="KSO_WM_TAG_VERSION" val="1.0"/>
  <p:tag name="KSO_WM_BEAUTIFY_FLAG" val="#wm#"/>
  <p:tag name="KSO_WM_UNIT_PRESET_TEXT" val="CONTENTS"/>
  <p:tag name="KSO_WM_TEMPLATE_CATEGORY" val="custom"/>
  <p:tag name="KSO_WM_TEMPLATE_INDEX" val="20204599"/>
  <p:tag name="KSO_WM_UNIT_ID" val="custom20204599_2*b*1"/>
  <p:tag name="KSO_WM_UNIT_TEXT_FILL_FORE_SCHEMECOLOR_INDEX" val="1"/>
  <p:tag name="KSO_WM_UNIT_TEXT_FILL_TYPE" val="1"/>
  <p:tag name="KSO_WM_UNIT_USESOURCEFORMAT_APPLY"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0.xml><?xml version="1.0" encoding="utf-8"?>
<p:tagLst xmlns:p="http://schemas.openxmlformats.org/presentationml/2006/main">
  <p:tag name="KSO_WM_UNIT_ISCONTENTSTITLE" val="1"/>
  <p:tag name="KSO_WM_UNIT_NOCLEAR" val="0"/>
  <p:tag name="KSO_WM_UNIT_VALUE" val="6"/>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LAYERLEVEL" val="1"/>
  <p:tag name="KSO_WM_TAG_VERSION" val="1.0"/>
  <p:tag name="KSO_WM_BEAUTIFY_FLAG" val="#wm#"/>
  <p:tag name="KSO_WM_UNIT_PRESET_TEXT" val="目录"/>
  <p:tag name="KSO_WM_TEMPLATE_CATEGORY" val="custom"/>
  <p:tag name="KSO_WM_TEMPLATE_INDEX" val="20204599"/>
  <p:tag name="KSO_WM_UNIT_ID" val="custom20204599_2*a*1"/>
  <p:tag name="KSO_WM_UNIT_TEXT_FILL_FORE_SCHEMECOLOR_INDEX" val="13"/>
  <p:tag name="KSO_WM_UNIT_TEXT_FILL_TYPE" val="1"/>
  <p:tag name="KSO_WM_UNIT_USESOURCEFORMAT_APPLY" val="1"/>
</p:tagLst>
</file>

<file path=ppt/tags/tag161.xml><?xml version="1.0" encoding="utf-8"?>
<p:tagLst xmlns:p="http://schemas.openxmlformats.org/presentationml/2006/main">
  <p:tag name="KSO_WM_TEMPLATE_THUMBS_INDEX" val="1、2、3、4、5"/>
  <p:tag name="KSO_WM_TEMPLATE_SUBCATEGORY" val="0"/>
  <p:tag name="KSO_WM_SLIDE_TYPE" val="contents"/>
  <p:tag name="KSO_WM_SLIDE_SUBTYPE" val="diag"/>
  <p:tag name="KSO_WM_SLIDE_ITEM_CNT" val="2"/>
  <p:tag name="KSO_WM_SLIDE_INDEX" val="2"/>
  <p:tag name="KSO_WM_DIAGRAM_GROUP_CODE" val="l1-1"/>
  <p:tag name="KSO_WM_SLIDE_DIAGTYPE" val="l"/>
  <p:tag name="KSO_WM_TAG_VERSION" val="1.0"/>
  <p:tag name="KSO_WM_BEAUTIFY_FLAG" val="#wm#"/>
  <p:tag name="KSO_WM_SLIDE_LAYOUT" val="a_b_l"/>
  <p:tag name="KSO_WM_SLIDE_LAYOUT_CNT" val="1_1_1"/>
  <p:tag name="KSO_WM_TEMPLATE_MASTER_TYPE" val="1"/>
  <p:tag name="KSO_WM_TEMPLATE_COLOR_TYPE" val="1"/>
  <p:tag name="KSO_WM_TEMPLATE_CATEGORY" val="custom"/>
  <p:tag name="KSO_WM_TEMPLATE_INDEX" val="20204599"/>
  <p:tag name="KSO_WM_SLIDE_ID" val="custom20204599_2"/>
</p:tagLst>
</file>

<file path=ppt/tags/tag162.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LAYERLEVEL" val="1"/>
  <p:tag name="KSO_WM_TAG_VERSION" val="1.0"/>
  <p:tag name="KSO_WM_BEAUTIFY_FLAG" val="#wm#"/>
  <p:tag name="KSO_WM_UNIT_NOCLEAR" val="0"/>
  <p:tag name="KSO_WM_UNIT_VALUE" val="1"/>
  <p:tag name="KSO_WM_UNIT_TYPE" val="e"/>
  <p:tag name="KSO_WM_UNIT_INDEX" val="1"/>
  <p:tag name="KSO_WM_TEMPLATE_CATEGORY" val="custom"/>
  <p:tag name="KSO_WM_TEMPLATE_INDEX" val="20204599"/>
  <p:tag name="KSO_WM_UNIT_ID" val="custom20204599_7*e*1"/>
  <p:tag name="KSO_WM_UNIT_PRESET_TEXT" val="01"/>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ISCONTENTSTITLE" val="0"/>
  <p:tag name="KSO_WM_UNIT_NOCLEAR" val="0"/>
  <p:tag name="KSO_WM_UNIT_VALUE" val="16"/>
  <p:tag name="KSO_WM_UNIT_TYPE" val="a"/>
  <p:tag name="KSO_WM_UNIT_INDEX" val="1"/>
  <p:tag name="KSO_WM_TEMPLATE_CATEGORY" val="custom"/>
  <p:tag name="KSO_WM_TEMPLATE_INDEX" val="20204599"/>
  <p:tag name="KSO_WM_UNIT_ID" val="custom20204599_7*a*1"/>
  <p:tag name="KSO_WM_UNIT_PRESET_TEXT" val="单击此处添加大标题内容"/>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ISCONTENTSTITLE" val="0"/>
  <p:tag name="KSO_WM_UNIT_NOCLEAR" val="0"/>
  <p:tag name="KSO_WM_UNIT_VALUE" val="58"/>
  <p:tag name="KSO_WM_UNIT_TYPE" val="b"/>
  <p:tag name="KSO_WM_UNIT_INDEX" val="1"/>
  <p:tag name="KSO_WM_TEMPLATE_CATEGORY" val="custom"/>
  <p:tag name="KSO_WM_TEMPLATE_INDEX" val="20204599"/>
  <p:tag name="KSO_WM_UNIT_ID" val="custom20204599_7*b*1"/>
  <p:tag name="KSO_WM_UNIT_PRESET_TEXT" val="单击此处输入你的正文，文字是您思想的提炼，为了最终演示发布的良好效果，请尽量言简意赅的阐述观点。"/>
</p:tagLst>
</file>

<file path=ppt/tags/tag165.xml><?xml version="1.0" encoding="utf-8"?>
<p:tagLst xmlns:p="http://schemas.openxmlformats.org/presentationml/2006/main">
  <p:tag name="KSO_WM_TEMPLATE_SUBCATEGORY" val="0"/>
  <p:tag name="KSO_WM_SLIDE_ITEM_CNT" val="0"/>
  <p:tag name="KSO_WM_SLIDE_INDEX" val="7"/>
  <p:tag name="KSO_WM_TAG_VERSION" val="1.0"/>
  <p:tag name="KSO_WM_BEAUTIFY_FLAG" val="#wm#"/>
  <p:tag name="KSO_WM_SLIDE_TYPE" val="sectionTitle"/>
  <p:tag name="KSO_WM_SLIDE_SUBTYPE" val="pureTxt"/>
  <p:tag name="KSO_WM_SLIDE_LAYOUT" val="a_b_e"/>
  <p:tag name="KSO_WM_SLIDE_LAYOUT_CNT" val="1_1_1"/>
  <p:tag name="KSO_WM_TEMPLATE_MASTER_TYPE" val="1"/>
  <p:tag name="KSO_WM_TEMPLATE_COLOR_TYPE" val="1"/>
  <p:tag name="KSO_WM_TEMPLATE_CATEGORY" val="custom"/>
  <p:tag name="KSO_WM_TEMPLATE_INDEX" val="20204599"/>
  <p:tag name="KSO_WM_SLIDE_ID" val="custom20204599_7"/>
</p:tagLst>
</file>

<file path=ppt/tags/tag166.xml><?xml version="1.0" encoding="utf-8"?>
<p:tagLst xmlns:p="http://schemas.openxmlformats.org/presentationml/2006/main">
  <p:tag name="KSO_WM_BEAUTIFY_FLAG" val="#wm#"/>
  <p:tag name="KSO_WM_TEMPLATE_CATEGORY" val="custom"/>
  <p:tag name="KSO_WM_TEMPLATE_INDEX" val="20204599"/>
</p:tagLst>
</file>

<file path=ppt/tags/tag167.xml><?xml version="1.0" encoding="utf-8"?>
<p:tagLst xmlns:p="http://schemas.openxmlformats.org/presentationml/2006/main">
  <p:tag name="KSO_WM_BEAUTIFY_FLAG" val="#wm#"/>
  <p:tag name="KSO_WM_TEMPLATE_CATEGORY" val="custom"/>
  <p:tag name="KSO_WM_TEMPLATE_INDEX" val="20204599"/>
</p:tagLst>
</file>

<file path=ppt/tags/tag168.xml><?xml version="1.0" encoding="utf-8"?>
<p:tagLst xmlns:p="http://schemas.openxmlformats.org/presentationml/2006/main">
  <p:tag name="KSO_WM_BEAUTIFY_FLAG" val="#wm#"/>
  <p:tag name="KSO_WM_TEMPLATE_CATEGORY" val="custom"/>
  <p:tag name="KSO_WM_TEMPLATE_INDEX" val="20204599"/>
</p:tagLst>
</file>

<file path=ppt/tags/tag169.xml><?xml version="1.0" encoding="utf-8"?>
<p:tagLst xmlns:p="http://schemas.openxmlformats.org/presentationml/2006/main">
  <p:tag name="KSO_WM_BEAUTIFY_FLAG" val="#wm#"/>
  <p:tag name="KSO_WM_TEMPLATE_CATEGORY" val="custom"/>
  <p:tag name="KSO_WM_TEMPLATE_INDEX" val="20204599"/>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KSO_WM_BEAUTIFY_FLAG" val="#wm#"/>
  <p:tag name="KSO_WM_TEMPLATE_CATEGORY" val="custom"/>
  <p:tag name="KSO_WM_TEMPLATE_INDEX" val="20204599"/>
</p:tagLst>
</file>

<file path=ppt/tags/tag171.xml><?xml version="1.0" encoding="utf-8"?>
<p:tagLst xmlns:p="http://schemas.openxmlformats.org/presentationml/2006/main">
  <p:tag name="KSO_WM_BEAUTIFY_FLAG" val="#wm#"/>
  <p:tag name="KSO_WM_TEMPLATE_CATEGORY" val="custom"/>
  <p:tag name="KSO_WM_TEMPLATE_INDEX" val="20204599"/>
</p:tagLst>
</file>

<file path=ppt/tags/tag172.xml><?xml version="1.0" encoding="utf-8"?>
<p:tagLst xmlns:p="http://schemas.openxmlformats.org/presentationml/2006/main">
  <p:tag name="KSO_WM_BEAUTIFY_FLAG" val="#wm#"/>
  <p:tag name="KSO_WM_TEMPLATE_CATEGORY" val="custom"/>
  <p:tag name="KSO_WM_TEMPLATE_INDEX" val="20204599"/>
</p:tagLst>
</file>

<file path=ppt/tags/tag173.xml><?xml version="1.0" encoding="utf-8"?>
<p:tagLst xmlns:p="http://schemas.openxmlformats.org/presentationml/2006/main">
  <p:tag name="KSO_WM_BEAUTIFY_FLAG" val="#wm#"/>
  <p:tag name="KSO_WM_TEMPLATE_CATEGORY" val="custom"/>
  <p:tag name="KSO_WM_TEMPLATE_INDEX" val="20204599"/>
</p:tagLst>
</file>

<file path=ppt/tags/tag174.xml><?xml version="1.0" encoding="utf-8"?>
<p:tagLst xmlns:p="http://schemas.openxmlformats.org/presentationml/2006/main">
  <p:tag name="KSO_WM_BEAUTIFY_FLAG" val="#wm#"/>
  <p:tag name="KSO_WM_TEMPLATE_CATEGORY" val="custom"/>
  <p:tag name="KSO_WM_TEMPLATE_INDEX" val="20204599"/>
</p:tagLst>
</file>

<file path=ppt/tags/tag175.xml><?xml version="1.0" encoding="utf-8"?>
<p:tagLst xmlns:p="http://schemas.openxmlformats.org/presentationml/2006/main">
  <p:tag name="KSO_WM_BEAUTIFY_FLAG" val="#wm#"/>
  <p:tag name="KSO_WM_TEMPLATE_CATEGORY" val="custom"/>
  <p:tag name="KSO_WM_TEMPLATE_INDEX" val="20204599"/>
</p:tagLst>
</file>

<file path=ppt/tags/tag176.xml><?xml version="1.0" encoding="utf-8"?>
<p:tagLst xmlns:p="http://schemas.openxmlformats.org/presentationml/2006/main">
  <p:tag name="KSO_WM_BEAUTIFY_FLAG" val="#wm#"/>
  <p:tag name="KSO_WM_TEMPLATE_CATEGORY" val="custom"/>
  <p:tag name="KSO_WM_TEMPLATE_INDEX" val="20204599"/>
</p:tagLst>
</file>

<file path=ppt/tags/tag177.xml><?xml version="1.0" encoding="utf-8"?>
<p:tagLst xmlns:p="http://schemas.openxmlformats.org/presentationml/2006/main">
  <p:tag name="KSO_WM_BEAUTIFY_FLAG" val="#wm#"/>
  <p:tag name="KSO_WM_TEMPLATE_CATEGORY" val="custom"/>
  <p:tag name="KSO_WM_TEMPLATE_INDEX" val="20204599"/>
</p:tagLst>
</file>

<file path=ppt/tags/tag178.xml><?xml version="1.0" encoding="utf-8"?>
<p:tagLst xmlns:p="http://schemas.openxmlformats.org/presentationml/2006/main">
  <p:tag name="KSO_WM_BEAUTIFY_FLAG" val="#wm#"/>
  <p:tag name="KSO_WM_TEMPLATE_CATEGORY" val="custom"/>
  <p:tag name="KSO_WM_TEMPLATE_INDEX" val="20204599"/>
</p:tagLst>
</file>

<file path=ppt/tags/tag179.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LAYERLEVEL" val="1"/>
  <p:tag name="KSO_WM_TAG_VERSION" val="1.0"/>
  <p:tag name="KSO_WM_BEAUTIFY_FLAG" val="#wm#"/>
  <p:tag name="KSO_WM_UNIT_NOCLEAR" val="0"/>
  <p:tag name="KSO_WM_UNIT_VALUE" val="1"/>
  <p:tag name="KSO_WM_UNIT_TYPE" val="e"/>
  <p:tag name="KSO_WM_UNIT_INDEX" val="1"/>
  <p:tag name="KSO_WM_TEMPLATE_CATEGORY" val="custom"/>
  <p:tag name="KSO_WM_TEMPLATE_INDEX" val="20204599"/>
  <p:tag name="KSO_WM_UNIT_ID" val="custom20204599_7*e*1"/>
  <p:tag name="KSO_WM_UNIT_PRESET_TEXT" val="0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ISCONTENTSTITLE" val="0"/>
  <p:tag name="KSO_WM_UNIT_NOCLEAR" val="0"/>
  <p:tag name="KSO_WM_UNIT_VALUE" val="16"/>
  <p:tag name="KSO_WM_UNIT_TYPE" val="a"/>
  <p:tag name="KSO_WM_UNIT_INDEX" val="1"/>
  <p:tag name="KSO_WM_TEMPLATE_CATEGORY" val="custom"/>
  <p:tag name="KSO_WM_TEMPLATE_INDEX" val="20204599"/>
  <p:tag name="KSO_WM_UNIT_ID" val="custom20204599_7*a*1"/>
  <p:tag name="KSO_WM_UNIT_PRESET_TEXT" val="单击此处添加大标题内容"/>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ISCONTENTSTITLE" val="0"/>
  <p:tag name="KSO_WM_UNIT_NOCLEAR" val="0"/>
  <p:tag name="KSO_WM_UNIT_VALUE" val="58"/>
  <p:tag name="KSO_WM_UNIT_TYPE" val="b"/>
  <p:tag name="KSO_WM_UNIT_INDEX" val="1"/>
  <p:tag name="KSO_WM_TEMPLATE_CATEGORY" val="custom"/>
  <p:tag name="KSO_WM_TEMPLATE_INDEX" val="20204599"/>
  <p:tag name="KSO_WM_UNIT_ID" val="custom20204599_7*b*1"/>
  <p:tag name="KSO_WM_UNIT_PRESET_TEXT" val="单击此处输入你的正文，文字是您思想的提炼，为了最终演示发布的良好效果，请尽量言简意赅的阐述观点。"/>
</p:tagLst>
</file>

<file path=ppt/tags/tag182.xml><?xml version="1.0" encoding="utf-8"?>
<p:tagLst xmlns:p="http://schemas.openxmlformats.org/presentationml/2006/main">
  <p:tag name="KSO_WM_TEMPLATE_SUBCATEGORY" val="0"/>
  <p:tag name="KSO_WM_SLIDE_ITEM_CNT" val="0"/>
  <p:tag name="KSO_WM_SLIDE_INDEX" val="7"/>
  <p:tag name="KSO_WM_TAG_VERSION" val="1.0"/>
  <p:tag name="KSO_WM_BEAUTIFY_FLAG" val="#wm#"/>
  <p:tag name="KSO_WM_SLIDE_TYPE" val="sectionTitle"/>
  <p:tag name="KSO_WM_SLIDE_SUBTYPE" val="pureTxt"/>
  <p:tag name="KSO_WM_SLIDE_LAYOUT" val="a_b_e"/>
  <p:tag name="KSO_WM_SLIDE_LAYOUT_CNT" val="1_1_1"/>
  <p:tag name="KSO_WM_TEMPLATE_MASTER_TYPE" val="1"/>
  <p:tag name="KSO_WM_TEMPLATE_COLOR_TYPE" val="1"/>
  <p:tag name="KSO_WM_TEMPLATE_CATEGORY" val="custom"/>
  <p:tag name="KSO_WM_TEMPLATE_INDEX" val="20204599"/>
  <p:tag name="KSO_WM_SLIDE_ID" val="custom20204599_7"/>
</p:tagLst>
</file>

<file path=ppt/tags/tag183.xml><?xml version="1.0" encoding="utf-8"?>
<p:tagLst xmlns:p="http://schemas.openxmlformats.org/presentationml/2006/main">
  <p:tag name="KSO_WM_BEAUTIFY_FLAG" val="#wm#"/>
  <p:tag name="KSO_WM_TEMPLATE_CATEGORY" val="custom"/>
  <p:tag name="KSO_WM_TEMPLATE_INDEX" val="20204599"/>
</p:tagLst>
</file>

<file path=ppt/tags/tag184.xml><?xml version="1.0" encoding="utf-8"?>
<p:tagLst xmlns:p="http://schemas.openxmlformats.org/presentationml/2006/main">
  <p:tag name="KSO_WM_BEAUTIFY_FLAG" val="#wm#"/>
  <p:tag name="KSO_WM_TEMPLATE_CATEGORY" val="custom"/>
  <p:tag name="KSO_WM_TEMPLATE_INDEX" val="20204599"/>
</p:tagLst>
</file>

<file path=ppt/tags/tag185.xml><?xml version="1.0" encoding="utf-8"?>
<p:tagLst xmlns:p="http://schemas.openxmlformats.org/presentationml/2006/main">
  <p:tag name="KSO_WM_BEAUTIFY_FLAG" val="#wm#"/>
  <p:tag name="KSO_WM_TEMPLATE_CATEGORY" val="custom"/>
  <p:tag name="KSO_WM_TEMPLATE_INDEX" val="20204599"/>
</p:tagLst>
</file>

<file path=ppt/tags/tag186.xml><?xml version="1.0" encoding="utf-8"?>
<p:tagLst xmlns:p="http://schemas.openxmlformats.org/presentationml/2006/main">
  <p:tag name="KSO_WM_BEAUTIFY_FLAG" val="#wm#"/>
  <p:tag name="KSO_WM_TEMPLATE_CATEGORY" val="custom"/>
  <p:tag name="KSO_WM_TEMPLATE_INDEX" val="20204599"/>
</p:tagLst>
</file>

<file path=ppt/tags/tag187.xml><?xml version="1.0" encoding="utf-8"?>
<p:tagLst xmlns:p="http://schemas.openxmlformats.org/presentationml/2006/main">
  <p:tag name="KSO_WM_BEAUTIFY_FLAG" val="#wm#"/>
  <p:tag name="KSO_WM_TEMPLATE_CATEGORY" val="custom"/>
  <p:tag name="KSO_WM_TEMPLATE_INDEX" val="20204599"/>
</p:tagLst>
</file>

<file path=ppt/tags/tag188.xml><?xml version="1.0" encoding="utf-8"?>
<p:tagLst xmlns:p="http://schemas.openxmlformats.org/presentationml/2006/main">
  <p:tag name="KSO_WM_BEAUTIFY_FLAG" val="#wm#"/>
  <p:tag name="KSO_WM_TEMPLATE_CATEGORY" val="custom"/>
  <p:tag name="KSO_WM_TEMPLATE_INDEX" val="20204599"/>
</p:tagLst>
</file>

<file path=ppt/tags/tag189.xml><?xml version="1.0" encoding="utf-8"?>
<p:tagLst xmlns:p="http://schemas.openxmlformats.org/presentationml/2006/main">
  <p:tag name="KSO_WM_BEAUTIFY_FLAG" val="#wm#"/>
  <p:tag name="KSO_WM_TEMPLATE_CATEGORY" val="custom"/>
  <p:tag name="KSO_WM_TEMPLATE_INDEX" val="20204599"/>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0.xml><?xml version="1.0" encoding="utf-8"?>
<p:tagLst xmlns:p="http://schemas.openxmlformats.org/presentationml/2006/main">
  <p:tag name="KSO_WM_BEAUTIFY_FLAG" val="#wm#"/>
  <p:tag name="KSO_WM_TEMPLATE_CATEGORY" val="custom"/>
  <p:tag name="KSO_WM_TEMPLATE_INDEX" val="20204599"/>
</p:tagLst>
</file>

<file path=ppt/tags/tag191.xml><?xml version="1.0" encoding="utf-8"?>
<p:tagLst xmlns:p="http://schemas.openxmlformats.org/presentationml/2006/main">
  <p:tag name="KSO_WM_BEAUTIFY_FLAG" val="#wm#"/>
  <p:tag name="KSO_WM_TEMPLATE_CATEGORY" val="custom"/>
  <p:tag name="KSO_WM_TEMPLATE_INDEX" val="20204599"/>
</p:tagLst>
</file>

<file path=ppt/tags/tag192.xml><?xml version="1.0" encoding="utf-8"?>
<p:tagLst xmlns:p="http://schemas.openxmlformats.org/presentationml/2006/main">
  <p:tag name="KSO_WM_BEAUTIFY_FLAG" val="#wm#"/>
  <p:tag name="KSO_WM_TEMPLATE_CATEGORY" val="custom"/>
  <p:tag name="KSO_WM_TEMPLATE_INDEX" val="20204599"/>
</p:tagLst>
</file>

<file path=ppt/tags/tag193.xml><?xml version="1.0" encoding="utf-8"?>
<p:tagLst xmlns:p="http://schemas.openxmlformats.org/presentationml/2006/main">
  <p:tag name="KSO_WM_BEAUTIFY_FLAG" val="#wm#"/>
  <p:tag name="KSO_WM_TEMPLATE_CATEGORY" val="custom"/>
  <p:tag name="KSO_WM_TEMPLATE_INDEX" val="20204599"/>
</p:tagLst>
</file>

<file path=ppt/tags/tag194.xml><?xml version="1.0" encoding="utf-8"?>
<p:tagLst xmlns:p="http://schemas.openxmlformats.org/presentationml/2006/main">
  <p:tag name="KSO_WM_BEAUTIFY_FLAG" val="#wm#"/>
  <p:tag name="KSO_WM_TEMPLATE_CATEGORY" val="custom"/>
  <p:tag name="KSO_WM_TEMPLATE_INDEX" val="20204599"/>
</p:tagLst>
</file>

<file path=ppt/tags/tag195.xml><?xml version="1.0" encoding="utf-8"?>
<p:tagLst xmlns:p="http://schemas.openxmlformats.org/presentationml/2006/main">
  <p:tag name="KSO_WM_BEAUTIFY_FLAG" val="#wm#"/>
  <p:tag name="KSO_WM_TEMPLATE_CATEGORY" val="custom"/>
  <p:tag name="KSO_WM_TEMPLATE_INDEX" val="20204599"/>
</p:tagLst>
</file>

<file path=ppt/tags/tag196.xml><?xml version="1.0" encoding="utf-8"?>
<p:tagLst xmlns:p="http://schemas.openxmlformats.org/presentationml/2006/main">
  <p:tag name="KSO_WM_BEAUTIFY_FLAG" val="#wm#"/>
  <p:tag name="KSO_WM_TEMPLATE_CATEGORY" val="custom"/>
  <p:tag name="KSO_WM_TEMPLATE_INDEX" val="20204599"/>
</p:tagLst>
</file>

<file path=ppt/tags/tag197.xml><?xml version="1.0" encoding="utf-8"?>
<p:tagLst xmlns:p="http://schemas.openxmlformats.org/presentationml/2006/main">
  <p:tag name="KSO_WM_BEAUTIFY_FLAG" val="#wm#"/>
  <p:tag name="KSO_WM_TEMPLATE_CATEGORY" val="custom"/>
  <p:tag name="KSO_WM_TEMPLATE_INDEX" val="20204599"/>
</p:tagLst>
</file>

<file path=ppt/tags/tag198.xml><?xml version="1.0" encoding="utf-8"?>
<p:tagLst xmlns:p="http://schemas.openxmlformats.org/presentationml/2006/main">
  <p:tag name="KSO_WM_BEAUTIFY_FLAG" val="#wm#"/>
  <p:tag name="KSO_WM_TEMPLATE_CATEGORY" val="custom"/>
  <p:tag name="KSO_WM_TEMPLATE_INDEX" val="20204599"/>
</p:tagLst>
</file>

<file path=ppt/tags/tag199.xml><?xml version="1.0" encoding="utf-8"?>
<p:tagLst xmlns:p="http://schemas.openxmlformats.org/presentationml/2006/main">
  <p:tag name="KSO_WM_BEAUTIFY_FLAG" val="#wm#"/>
  <p:tag name="KSO_WM_TEMPLATE_CATEGORY" val="custom"/>
  <p:tag name="KSO_WM_TEMPLATE_INDEX" val="20204599"/>
</p:tagLst>
</file>

<file path=ppt/tags/tag2.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0.xml><?xml version="1.0" encoding="utf-8"?>
<p:tagLst xmlns:p="http://schemas.openxmlformats.org/presentationml/2006/main">
  <p:tag name="KSO_WM_BEAUTIFY_FLAG" val="#wm#"/>
  <p:tag name="KSO_WM_TEMPLATE_CATEGORY" val="custom"/>
  <p:tag name="KSO_WM_TEMPLATE_INDEX" val="20204599"/>
</p:tagLst>
</file>

<file path=ppt/tags/tag201.xml><?xml version="1.0" encoding="utf-8"?>
<p:tagLst xmlns:p="http://schemas.openxmlformats.org/presentationml/2006/main">
  <p:tag name="KSO_WM_BEAUTIFY_FLAG" val="#wm#"/>
  <p:tag name="KSO_WM_TEMPLATE_CATEGORY" val="custom"/>
  <p:tag name="KSO_WM_TEMPLATE_INDEX" val="20204599"/>
</p:tagLst>
</file>

<file path=ppt/tags/tag202.xml><?xml version="1.0" encoding="utf-8"?>
<p:tagLst xmlns:p="http://schemas.openxmlformats.org/presentationml/2006/main">
  <p:tag name="KSO_WM_BEAUTIFY_FLAG" val="#wm#"/>
  <p:tag name="KSO_WM_TEMPLATE_CATEGORY" val="custom"/>
  <p:tag name="KSO_WM_TEMPLATE_INDEX" val="20204599"/>
</p:tagLst>
</file>

<file path=ppt/tags/tag203.xml><?xml version="1.0" encoding="utf-8"?>
<p:tagLst xmlns:p="http://schemas.openxmlformats.org/presentationml/2006/main">
  <p:tag name="KSO_WM_BEAUTIFY_FLAG" val="#wm#"/>
  <p:tag name="KSO_WM_TEMPLATE_CATEGORY" val="custom"/>
  <p:tag name="KSO_WM_TEMPLATE_INDEX" val="20204599"/>
</p:tagLst>
</file>

<file path=ppt/tags/tag204.xml><?xml version="1.0" encoding="utf-8"?>
<p:tagLst xmlns:p="http://schemas.openxmlformats.org/presentationml/2006/main">
  <p:tag name="KSO_WM_BEAUTIFY_FLAG" val="#wm#"/>
  <p:tag name="KSO_WM_TEMPLATE_CATEGORY" val="custom"/>
  <p:tag name="KSO_WM_TEMPLATE_INDEX" val="20204599"/>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8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7.xml><?xml version="1.0" encoding="utf-8"?>
<p:tagLst xmlns:p="http://schemas.openxmlformats.org/presentationml/2006/main">
  <p:tag name="KSO_WM_UNIT_TYPE" val="i"/>
  <p:tag name="KSO_WM_UNIT_SUBTYPE" val="h"/>
  <p:tag name="KSO_WM_SLIDE_BACKGROUND_TYPE" val="frame"/>
  <p:tag name="KSO_WM_SLIDE_BK_DARK_LIGHT" val="2"/>
  <p:tag name="KSO_WM_UNIT_HIGHLIGHT" val="0"/>
  <p:tag name="KSO_WM_UNIT_COMPATIBLE" val="0"/>
  <p:tag name="KSO_WM_UNIT_DIAGRAM_ISNUMVISUAL" val="0"/>
  <p:tag name="KSO_WM_UNIT_DIAGRAM_ISREFERUNIT" val="0"/>
  <p:tag name="KSO_WM_UNIT_INDEX" val="0"/>
  <p:tag name="KSO_WM_UNIT_ID" val="_13*i*0"/>
  <p:tag name="KSO_WM_UNIT_BK_DARK_LIGHT" val="2"/>
  <p:tag name="KSO_WM_UNIT_LAYERLEVEL" val="1"/>
  <p:tag name="KSO_WM_TAG_VERSION" val="1.0"/>
  <p:tag name="KSO_WM_BEAUTIFY_FLAG" val="#wm#"/>
</p:tagLst>
</file>

<file path=ppt/tags/tag88.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9.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5.xml><?xml version="1.0" encoding="utf-8"?>
<p:tagLst xmlns:p="http://schemas.openxmlformats.org/presentationml/2006/main">
  <p:tag name="KSO_WM_UNIT_TYPE" val="i"/>
  <p:tag name="KSO_WM_UNIT_SUBTYPE" val="h"/>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NDEX" val="0"/>
  <p:tag name="KSO_WM_UNIT_ID" val="_14*i*0"/>
  <p:tag name="KSO_WM_UNIT_BK_DARK_LIGHT" val="2"/>
  <p:tag name="KSO_WM_UNIT_LAYERLEVEL" val="1"/>
  <p:tag name="KSO_WM_TAG_VERSION" val="1.0"/>
  <p:tag name="KSO_WM_BEAUTIFY_FLAG" val="#wm#"/>
</p:tagLst>
</file>

<file path=ppt/tags/tag96.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heme/theme1.xml><?xml version="1.0" encoding="utf-8"?>
<a:theme xmlns:a="http://schemas.openxmlformats.org/drawingml/2006/main" name="1_Office 主题​​">
  <a:themeElements>
    <a:clrScheme name="自定义 91">
      <a:dk1>
        <a:srgbClr val="000000"/>
      </a:dk1>
      <a:lt1>
        <a:srgbClr val="FFFFFF"/>
      </a:lt1>
      <a:dk2>
        <a:srgbClr val="14181A"/>
      </a:dk2>
      <a:lt2>
        <a:srgbClr val="FBFCFC"/>
      </a:lt2>
      <a:accent1>
        <a:srgbClr val="407EB1"/>
      </a:accent1>
      <a:accent2>
        <a:srgbClr val="298085"/>
      </a:accent2>
      <a:accent3>
        <a:srgbClr val="39794E"/>
      </a:accent3>
      <a:accent4>
        <a:srgbClr val="65672E"/>
      </a:accent4>
      <a:accent5>
        <a:srgbClr val="98512B"/>
      </a:accent5>
      <a:accent6>
        <a:srgbClr val="B04046"/>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334E55B0-647D-440b-865C-3EC943EB4CBC-1">
      <extobjdata type="334E55B0-647D-440b-865C-3EC943EB4CBC" data="ewogICAiSW1nU2V0dGluZ0pzb24iIDogIntcImRwaVwiOlwiNjAwXCIsXCJmb3JtYXRcIjpcIlBOR1wiLFwidHJhbnNwYXJlbnRcIjp0cnVlLFwiYXV0b1wiOnRydWV9IiwKICAgIkxhdGV4IiA6ICJYRnNnWEcxcGJsOTdabDljZEdobGRHRWdYR2x1SUZ4dFlYUm9ZMkZzZTBaOWZTQmNabkpoWTNzeGZYdHVmU0JjYzNWdFhtNWZlMms5TVgwZ1hHVnNiQ2htWDN0Y2RHaGxkR0Y5S0Z4b1lYUjdlSDFmYVNrc2VWOXBLVnhkIiwKICAgIkxhdGV4SW1nQmFzZTY0IiA6ICJpVkJPUncwS0dnb0FBQUFOU1VoRVVnQUFBeVlBQUFEbEJBTUFBQUJVamY2R0FBQUFNRkJNVkVYLy8vOEFBQUFBQUFBQUFBQUFBQUFBQUFBQUFBQUFBQUFBQUFBQUFBQUFBQUFBQUFBQUFBQUFBQUFBQUFBQUFBQXYzYUI3QUFBQUQzUlNUbE1BSWpKRVpuYUptYnZOM2U5VXF4Q3RiaFRjQUFBQUNYQklXWE1BQUE3RUFBQU94QUdWS3c0YkFBQWdBRWxFUVZSNEFlMWRmWXhzU1ZXLzh6MXZQbm9HTUJCWmttNWQ1VVArNlBuRElINGtQWm9ZaUVSbi9BY2xSR1l3Y1plUFlBOUVlU3NFZWhTRnVCdnNod2JYM1kzMlFGU1czVUEvVUdGNWo5MDdKc1RBSmpwandNQ0NvVHNvc2grdzgvamNuZW0zVy83cXUrcmV1blh2bmJsdnV2Zk5yV1RtVnAwNjUxVGRjNnBPblRwMTcrMGdHTkgwcHFQL3BEMTcwVjJEMjJzajJzV3oxcTFIRDl0a0t3aGVUTzcrS25ucXJOMzhpTjV2ZTMyQi9DaVlJdThPZ2liWkg5Rk9ucTF1VFdCdUVOTHZmUUMzZlk1OC8yemQvSWplN2V4M2d5QWtyM2lTZG0rNk5GNGpvYVhxQlRwUHdtM2FtVWx5TkJKOU91dWRhSzRIRlVJR2ZTcUhLVUxPdWpoRzR2Njd5OEVFRWV2SURCbU1SSi9PZUNjcXNGYlRoR3d6TWN5U3d6TXVqcEc0L2JGL29lNFdXV2FkbVMvWCtKRlFDanF4SkZWUkpUOFlsVDZkOVg3VXlWVXVnZzBDeDdoTW95Q0JEZkkwNzBhYlhCeUYvcFI5Q0lJMjJlRmlJRFR3VmFaUmtJQlV4U1FodFZIb1Q5bUhZSXlRWFNhRzJYSjdNaXJEQWRPanovcHlnUGh3bVVaQ0Fvc3l5clZHdm9mNHlzZEhvbE5udkJQejVBa3VnUTVkNjVldW5IRnhYSlBiSDcvTWQrVlptVmZGOWdTaHlNMGcyTnZPU2xmaVpaZEFReXpaV1NuV3hFNFJVV0VvczcyU2xhN0V5eXlCYjBrM0tpdEZUK3dVWitpNk1vNi9NaFVzZ1crR2VYVVNpbE40ZHNvNEo4SXNCZmZxTExNYmV5VkIyczBqQWl3akhIK0JydlhOL1R5MEpXNmFCQmJPMzBvMUltV2NoaTdxRitUMkpPZ2VCb3VIR2FsS3RHd1NtSUU2QnEvdjVOVEpKSkY2dUlIOGpUamN5dFplaVpVdWdabExILzJEV3BCWEo4SFh2aTVadjNId0hwa3RyMFZLSUxkT2lteTg1T1dVUUtrVHAxaUdDaXgxTWxUeE94c3ZkZUlVeTFDQnBVNkdLbjVuNDZWT25HSVpLckRVeVZERjcyeTgxSWxUTEVNRmxqb1pxdmlkalpjNmNZcGxxTUJTSjBNVnY3UHhVaWRPc1F3VldPcGtxT0ozTmw3cXhDbVdvUUpMblF4Vi9NN0dTNTA0eFRKVVlLbVRvWXJmMlhpcEU2ZFloZ29zZFRKVThUc2JMM1hpRk10UWdhVk9oaXArWitPbFRweGlHU3F3MU1sUXhlOXN2TlNKVXl4REJmcDBjZ1BKbS9EbVZwbE9MQUdmVGhwNVZTSy9NSEhpWHAxdEJqNmQ3T1hXaVhqOTlHeUw5TVIzNzlOSlBiOU8xay9jb1pLQjl4bHVmQldLcHNUUG96NytyT2Q4N3RXM2REa1cvMyt4Rk9uSkpkRHh2ZXVBU3BwVy9jMTg0OTl1NDNqNFg3NjM1WmRWcHRxT1R5ZVBjVm1uZjM3bzIrOFFXcEV2cDJScXUwUnlTOENyRTd5VVJWT1dGMG0vS1V4WXpkMU1DYzBoZ1k1dm5nUXRxaEw1MFJzLzEvRTNNOVR5QlVlL21MTFVkcnc2bVdOeXpyaEt2SllpaTI5N1pXbTZ4RW1RZ0Y4bitBZ1JTOHNKMURhNENkenl1emkyVEk1VDZuam5TYkRHZFhJaEUrdEtDMit0WnNJc2tYd1NTTkhKSXRkSnh0RS9FZm8xN090SVdhY2trS0tUUUxoVEs0ckFtM21Fa0d4VHlzdmxyRmVtNmFUT0o4b0RHZVhVb3gvMUt0UEpKSkNtRTN4K2lDYjJRdzRaV2lwLzZ5R0RrTkpRT21taGt6YlRDVmxQWXlUcWUyVm9PS09ra3RHd1h2akZMZUlyV1UzU0xQM1NXcmIwWU1aRktzSXRCOWtOcXhIYTR4UUxZWktyWWN5Q0xTOEJmc2FCcGtIZmk2VXJ1eGQxM3B1YkdTeDc2eE1xODVETlpUVzVDVzB4Y0NGTWZBMUU2MTRNY2YrZ0g0VmE1U2JUU2ViZnpxcG0vWWg5TCt2VXMzb1Q1Q0dyZFAvT0pqNU9xUkFtR1J1dTNIVCtLenpJZnZUK0w3OTlOWkVLditOQVUxWlJUMmVKV0tLeFdYSXMwNVdQN0lhamZ1SjlaYTRvaEVtMjF2QjFOQ050SnhMbGk2L2c1N1pxVGxZTHR4MnVtaFVkcDVJcnIremUvVG9UTFpxUGsvMUpGTVVvajVNQ3ZyVmJDQk9qVTU1c2hWeSs1dzZlN3J3MzNFN0czT09xMjBuR3NHbzI5cTJpS0ZUYUpCUWZ3V1dRUmJjdnNFR09RbmNONXhNbm15VTEwWVRyc2xmRWdVNGhURnk5T3o2TWZud055WlNvajltRTB5YlZ5ZTVZYU5RMG5jdnZMRXhrNVZXSmg4MzQyR0dNck8zZHBVNW5YZ2M5dDNRY0psODQydlJ3UEhrVi9HV2Fkay9BYVp6K0J0ZmFsdUl3NFE3cXR6SG9GenJKSzAyY2JCWWRxeW0yOFV6M2gzRllia2grSmhqSEdkZlYzSjNoQkZXcUVYS2lYNkNwMDBQOWd4M1ZnY2VjaC93ejlIa00rSGxPNjBkcDQyUnQ4azd5U2NVMm5xbDZOUmJIZDBMeU0ybEFYcHRPWGdVQjhiTUJOSjNFTk9PRG50YUgxRHRPWnZRbmlPaCthRHVwNHpFeUdMdEsxN2ZSbVNJN1NjeXl3L016YWVFdUNtalkwOFVlV2tEYTlLRDRxeGJaSk5NZnQ1OTBUN29PTEJvMVJra054Y2w2c0hPejVCT2Uxc09NNXd3ZUZ2QWw4ekpwNHk2dWVGbWV0RkxFVjQ3Lzg3NTdMRmh3Y0ZGMjVNQVpQQmluWTRzZU42OUl2TWcxUnJiSTdGYlBOMUhXaWpCZXVabTBjQmNYSXIwdnRnaGgwVFRvSDVkdHlINCtzS3AwNG81VTRnQnRLOEMvUkw4clJ0WTdvbDJhOWsyVXVTSmtrNXRKRmVKYVBhNjBzdEZ0b0FtazdXellNYXhwN2tnMzVNZ1pkenZXUzlTM3EzU2RjNGp5akpFdGtyOWdiYTE1SnNvQzFxZ1RwOXhNc0FRbmpxd1Q5NFl6RVBHVjQvcVZWYjU4Ykd5SjdzeGkzWENrQnZ1cGlJbi9jRlF4VUl5c0orNTd3VGRSdW9Na2Zqbmd1Wm04NlAyN09kZ2ZCN1VTMG1sQ2ptdWEyM3lHOVZaRjIzWDNWSUFYN08xY2xHd3MzQlQ0TC9XTWxvMlV3d2h2azdLeUVDYVNXVUhYQmxQSk1kMDdQRTY1UXZ1aGpydm8xdENST2luSG1UR3luNUpNeHRabExuNDlLT0puSkF0aEV1L2JpU0Fpdm5JOEczbU83MmtuNUo2a2tyREhUWGs2TElrczVjWVdpMWhRQ21HUzB0SGMxUjArVVZaekU0S2dRWmhwV1pSTy9wVDd5VHdFb0wzTGNRSlpXbzhtVHJUWkZkd0xZWkxXMDd6MVZhNlQ5RWZzSFl6YmZJbWZsNGRZYys0ZEkzd1ZML3NFTWtlRE5raitqcmNOelZrcWhFbk9OdFBRUlh6bEtBM1BVWS94ejV6Z3hvNm9yTHUzRExDUFZ4emtDcFJBcHVxVE1tMnltVlNWSFY0SWsrek5aY1BzOFlteWxRM2J4TUxyWHF1MDNHSC9rV201aFFTSG0rbU80cnBTQXBrTDFZS3RIZE0xS1o2SnhiR0FRcTVIN0szMjVnbHp1Q2JVUGlFaGVJSXRvMWZqQ1dSV1c2NUMxWHZDNHFKd3dBcGg0dUI3SXREeDR5dDczTTA2SjVkNFJINmRQYW43d3hGSlpFNWVKbkNPdXhnbUtIKytFQ2I1bTAyaDJPREd5MnRlbkN6YTNNMnF5NzM3ZElJanRPYmZreWFST2RzMGdZc3AyeDRUTnpGdk1IbjJ6Nzc2bGpzL0M4eUZkNFNYL25xRmsvemNYWU83ZjFkU1YyNzgzTTFmdVhlZkZTM3M5OVlrU2pGWEdrUkhrcU05TTFNczhTeWczTmtVSk9jU2VMUVM1azhpMmRnYnVuZXYwdHF4TjVHUDdkS01NOEU5Y2NJRmNQSzJ3UmQ5OWJ4T00rRXZGRjdGYngySDVES09FM2Nwd3ErUlFVZ0lWUlJOc05aSVRDZE9iSTVWd0g4Wlh4RURJek5IUEhGOEJjaVRhamxaY214RDNzenVndjI3a01BNVJqYmVKZ1ArRkdlVENtYzlnUTZoUzNmWWdPT1Bkd1pkZmJBNUZXNjcyV2dtVXNwam5VL2hvTHJMWW8wUGs3Y0Z3YytySUsxREp5YTJ1NFZqUVJ0Y2JnL2tKSVk3dFErU3h6Q3llR280MXR5dTFnbFZvQ3ZGeU5hT2ZqbjRGclZMczRQZkNDYmF5Yzl3ZU5lcHhoUExrenBNM1V4Y2V4U1RzWnNmUW1ldkJqYzgwVWMzY1hkYndWajRidHJqTnRNUE1sTTN0NEZDN3pwd1lGTndVVWw4d2lEMjVFZ0svd04rTjYwTEVxL3AySWE4N1B6NWQrSHAvZlBuei85aFRlSkZybEd5R2VaaGIrRFdlMkE5MlVtZURNWThpUENrOGY5ZEJPSVViYWpWRTBFMW1mdzRkRklKUVJnRWVFcnUrOEZqL0ZrMTNPbUtvS3IwaEU1UXRySGx4bGtnbnZUU2dmS1IxdlB4V1dPdThMaTZiUXluSFJjSCtGWGUva2JKbXV6RWQ1NWNuYVp4dEJZaG15NnVGQ1ovb3RoVno2WnZsOGV0TWFxVG4vYzBtY0NRWFQwblRsMTc4Q283dTR3MWp1TXV5amFnbjMyUmoySkxsRUt1VmFxUkZNbkZHNktkaHVuUzBmUlFTc0RHRmV1T0RUUktFYkxKd1RLdHhFOUIxeEdSb1VaZXlzQ2c0ZG1XWTJKS3BONFdja3FXV01tVHhvWEZCRHJaVytjc0dvVDhtUEI3MEFsRmpTVkY5Y2ZHWHBaTkYzTGxxMXRDVURleEJlNnFVZnNpVXNMV0VLTnNSNks0cmhHeUtoK24wR1M0Ulo4KzlzeVRqZVE0MmpqZHptSjJQTTFiUkIrdXVOb0d6R0tDNlhSSjRHRkN2SG1INTJISGxGZUtMZmErd0lES1RleDFDUzdtMnNLZEk2bkdzbkNGU2NMcVBza081QmsrSk9Ec2xua1hEc1pSc3M0bVE4TElwcXlwcDdQaW9HS2dQZTZNdTZwbnFSRFJ4U3U4RW15MlhXaUFXVXhDY2lSZGxpVzB2Q3RvakFOZjRkbXdDaHQ3U3lBWGRCSHhGZWZUMTBsTndEUEFJS3hxR2toZzFZV01BYmR1dy8rOWU3ZVdjNFJNdXRhWUo5VHB3RHg1eWlZMlNuVTg4WnFRcU4yRC9aUHJRRFhXQjBWbk1RbjFuSVlhQnhJcDFMdGhXeWZLQW5pVUxwbmt2R0tzc3JTY2d3N1Myc0dERDNwMFlHUnJTUnVNR2xINEw1Qzd1MXJRRWJKNUlXYklreHF4c2VRbkt6QWd0RWt4Mm1QWjFqWXVXbEJyMmdPTFlscE1RbTBwTVU2VkY5N1ZkajJpazAzQkR0Z1hvcHhQV0VhZmFkckp3UVkzdkIvTVV0ZElKRXljbXN5YjF3M21uMm5JTkxiRjA5cVVSTWoyTG5KTXFQd0t6VTM4cTZaOHlaTjlYVUJ1S1hrT01iUFRVTmFucDdmOFhpYWhIaitRc2pSalFVZFBtWWhPNUNnRTlvN1Z0NU1Yc0FiU3BBWkdCbzR3U2F0QjZ3R05pWkc5ckVzNjE5TTN4SUM5b3o3aSs4cnFSTWphbTV4eUtUN3dNSnYzZWFYNHY2Uk5pZ1dudXhNS2FDbE5oTXdRVXBpZlNhakhENlNzVHVLU2RkS25QSkd1Z1U0cTZBeE5VdTI4SWUvL0JsUXdhUkpBcjMwWFJWZkpnOVV1c3RkNTlwU3RqcEJKdlZiakt3QzB0MjAxa0t5VGFUYTZRam1Qb0FqcHN2dVpoRXFMVk1wWFpHdkpPcEVZMTBBblFSMEtRVEtHdld3dDZicUI3dStwMlEyc2lIQVZuZUZJVWxpUFdiZ0RUREtlSW1SdkYrQzkrQUNCT1pORUhHbEptM2xCSlM4VGY0d2N2QWV4LzhPYUpUY1lmaWFobnRPWmRLSkdWckpPbUZ4ZC8yUmZFNjl3YzJneWxvZEVWRkhSSTA5T1dETEMzZllkUkhTM2E0QW4rWWlkVjB0aUFsbExqMWhKUFJHMXJmTmFnaExIdkVMYkYza1pPVG5tL1V6ZzNVb09rTEtnaHFYVm5iSFhFeWUyNU1DdlZLek9aS081U20xT3QrS3FjOEs2NUVkMWFSQVlBbnJyUXNRWVZYWVo5VlcrRnA1VFFrb2c2enJHeHd1VzdRWlNkSUlsYVpNVGFBY3NDTHhNUmtzbmozR2Q3TnAzN1NtRjVJZGt5NnhQRUM0TStCVURyY3VYb0ZsbFROeGs1dGJab0xhekdNbzJ3QzdCL05VNHBCcGZuQlNxeFdTMGRBTGppL1NVNm1wcUpvYnRGaTROZWwvUXpPU2g0cXd5YUc0eWhIdkVXcUJwWTdtVWVkSlRobWhOYVNmR0E1c1l0U2dFd1RYUVNiekY3SkFtMVlraHZUUktZRzliT0FrTEF5eUlNWjBPaEM3T0tVZklUUmFaWFZaRHFqQ3ZoSzVBWmtZN0Z6M1BoTEtZakpoT01GN0pVZCs4SjI4ZXhpWGlFRVFjS0VsZHRieWxsdGhhemFzdHVKc01GaVY5ZkZqaWxPMnBxeEhOMWRzVFZhc3lGcE1SMHdsOGVOK2JCZW9lUkFib0VjZlpMVnpFK0tSVkJ5V28xaGtEdlFWM2t4Mm85VG5hc0ZGTzNwOVFKRXpBaXh3WnJWcmVpTUdDQmdPTXNUVmlPc0dSbExrRHRQcnRLTURGTlV3U1JZQzVXWFlnTmsyN0FRVnduQVBsMTdySm9Na1ZCek1idEdUdlJ1MUtDRnYyMEpneEVSd1VMU1lqcGhQRW5WUzhJOTd6R0FRK3dib05CQU9YR051bTBUK1FnN0t1YkplYnJPWGU3Tmd0SG5oOWtqcGhRUytRZUJjbmk4bUk2UVFqYzlPK1pXL3BVWFhIRWcyamNWZm1qYXNLY0ZEWWh0VDdockltYmpJakVpdDR2Znp5QncydUxHdUZkS09WYUV2dVliRTRiZlBxTkNhanBSUFlvaHlPY0RBV3htWUZPS3pHQkVPZk5UQnNlVmZ1SDN2S0YzYVNnVXJHUTMrZDgzeVkzRUUrRkdIZmtCcU93SGxSeHo0UDVKeE9aVEphT3JraGk2T2o3LzJsaHpHZFFJNmJHa0htWU9QMFJnUHl2OGdydWdycUpNUGtFUUdaQ3Q4V1ZycjdRY2RZakJrWDY0aFFOcWl1WFRYSVlBSnFGSnpPWktSMGdyZHlCMzNhNzJ4cG5PeUhNVXVsMWxTVEJ3SnBUNnN5RFBzV0swQVJDaXBoQ2dzWklJcjZLYTRJZXBiYmlyWm9IYVdiNUN5UFFJT0FZWEZpdVhRbUk2VVQ3RTdNcUZUc0JpT0F4bE53MDFZandLNXJTd0ZQUzB3TllNT3c3eklpekI0RnRjbitaNFVpQUhHSElRWnpYTEJyS01aZUZXbFpVUnVPci85cm4wV2VGcVF6R1NtZDlHS21TTjljUExlQTRkNk0rbDJRbVpLekp0SHJLMkF3N0NydFN4eUxiSm9NYXFpb3ExVzU4UURENnk3VHdNZVdwT0ZYNDhtd2lWdSthTmZSQjRtVStSTXpKbzNKYU1WV1lHSHlPTUx6c0NRTnRYcThSa2hqUTlvYlV6cExST0hSWjBSMFdwVllGbG1UTDJzdFpkQTY2eFJ2RXM5TFlPZW5hRGl0b1NUUWJYS2craC9LSlFzM3gwNVBVcG1NbGs0Z3JPZ3RxWHR6WktaVzZaZ1hJMzN4U0dEVVZhelhJS21iRTdCSm5uaWNwU29oTllsa2trSHV6QjZGMGxPYTVNem5ydEl2ZlVUMnBGaVVkZ1VUMkVJQ0ZDdDFKQVFoN3l1MEpvMEpVSWdPU0NLK3o2Z29aVmZ2ZTgyd3Y0MTlrV0lXbCtBUFlTRG1TN1BDVWxVNm54Q0VTNjY1dHFaMkNjQlNZdHJUOTQ2TnRKNmlPR3loQzhrVW5xdmZZbHlyM0dtalg5bVpqL1lSdlY0V1RXUFZJb2NpTHkvcXNlMjJNSVJwVE5oRHdpcjZ2NlRjREtvcTFSTEFGMFFMR0JOT2JObUJrMTF6T3NLc3NRa3hLeDQ5a29LWlZjNm4wWnVXdVkxWGprUlBiZU5wWEVwdmpPQnYwV1dxK29NZTMrVlZ1cHVNMS9NQmJNaHhMN2xQYXNWaTFkSmlFL1Yxb1VQTUw3NzBwVEZoVTFHdGtoczZyQXpqSjQxQ0FMRDA3UlZqTkFpdzNGREo3cDNzbXRNUkZvMTE2S09Hd1VMSVAxZURMTlpuVVdWYzlDNEJRT1Z0aFlhWFo1TGg3dW1FYmU5WCtkcjBxRlpYME5PMmhQTmYxTXBFdkZGYU85VzJQQVNBdUxTaDlEQVpQMzlMQ05UQis4NHZCODg3Znh1eTVMN3pid3ZHRkxnbXdmZC9lU1ZJd0ZhdG56U0Qzc3RIQ0hLd3F0UDVYT25wNFFHakxxZU1abU02RDVqczI2d0dWdWVDUWpISnhzZ1JaZ1JXcUNrbTc0bVE0MU5jRU84ckdwYVoxMGFQMnJ5b1Z6WVdNb0x2NE5VZ1pXSjhUTEJQRldrRmMxS2txd0g2S3RLcUJxK3poOHM1M01LMmUzaUNVc3RjaHpQem1TVC9GSXkxam1xYVFLKzVDb1k3MHVwR1laUFZZTmF2S2hUTW5sMVYyRGpjeFR0U0g2ZGZqL3g2OE8wMm00cThFbUpmVVdnc1V6ZjhQS3daWVVSbHdVdkpVOHZCYzhNUEdhY25QaVlMNVBLbGo5NXg1NzJYMFU1alFMOEhmTS9sa09wRWdxRVRDcjd6bnNzd2NBbllkZytQWDRMQjBLdHNEalo3NUJJWnJCb0V2ZWhJcHM5NEd4WUhNMktYb2M5WlZzNGtXd2pCOUtrK0NFTnlMemswdEhET29xRnNOb3pKTnRYNWg0TUxqTGYrVjBIRXEwdCthSjZlK0psbzBxSG45bUxUUGx1WEtxOEo3VGRBRy9GTkl4WnRQWHhoSFdxTWRWV0ZQV2pSSWx0NEtQd0lROElyb3U5akdZcUNGQThDUnlJSlMxR2RCR052Q0kvK3RJOWhvYVpxS2hQZTF0RC93NkxrZG9UZG5aNVhMb21xUjh4bVZSWFV5dEd5bE9jZ1V5UTYwelRjQWdiRjJ0RFgxZGd3YlpzbG5kZm5qZFFpUmlKSVVTYWFiS2c1YktsMml1bUE0OGVFbGt6QlFmdDkxcEtwS09xdkdkNVZZazlDNFI4b2hLbUk5MW5mVWxWV0JsM1lsSUJVSmhKeHlOZDhFV0ZmWnpIb290VlZZbXpsWlAyVXVXZGhIbFdVTEY3bWE5R0R5N3BtVHBza0JwUXZ2V2tNbm9OcHJnbFlPcE1vOFhES3gzT0UzWDN0R1I0VXg5aXpWZzZoczRPSU5PTmtjZmFMYkltblVVU1pxc1lTVDJHdEZWbkRydCtvaVdKYm0rWjBKaGFMb1JYZ0NPOFcxWGhVVFBUTTQybURlWWZicnBiYUxQTzZPSmxCSTdMc29ZcHhIdjNpb0ZiRU53NHRvaGx5MkdjQTB4dFBaMkx4R0ZZQmpyQTgramw1RjJhTUNURDJ0VStEb2ZuMk9mVmU2VGdmTiswWmJkUWtvMlZYMnFPc0Z3MmZ2YUtIUDhNZk40d2tBRDNwVENJVXRpMFpwaktSaU1POU5tVGZpK2lHS1NmR0dIc0QwNkpVbVJNMkYvMUJHWk1zcVJ0TjZxclJLS0pNMDRiK0tXekcwQmQvaC9zQ1E2MlRRWjlsOEMrVmlVUWM2clU0UjVqZFJsTXRwMEZJZzF1VDltbyt5K0lmdmFOKzVKNE5za2lOS3JJTlludFZsZlZaZ1FBOWRrWFhzWmRoeFBSUXNXaFVwekl4V1F3dEQwY1lnWXpDMHB6YUlkTG8wVVhFZksxVGpURzZ1c3pFVzlSa2lUMnBROFRpYko3ak5PM2RTZERhTkducGs3YTdGQURidktVcVVwa296R0ZtNEFndloyei8vOWJURVNmVXJoRWhMZWhuS2VJYmJUd1pWRHBpOFRXNGFUSURhR2ZwY1UzTEdENWprWGpRbUxaUWxCREJleDRjclp1Ym56UW1kcE5ES3VWeGhKdjdHVHJaR2dna3FwTmxHSXVhUlRSSjd1OUduQzVXcjhnc2JMTlE2UjYyVFdXZWkyajduTFdjNEVVK0dtREdnWEdvWmk1S2FVek1Cb2VXYjJWM2hDdldhcDNVNHpscEtSQmx3aU55b1MycElIaGU5ek92YzlBcU1rZWRBRTNkZHQrdVVidG16NHVndFcxVVlvMFhZK01YamNNeklLUXdBY2JudzQvVkxFNm5YWURnTWp2QzJYNmZjVXg2UXhYeVlicDBaSmxidUd0RmxsVUNGV1VrT2NWa1JFVkJoeDIxNGJ4c0pabGxsQWt3bjA4KzF0VW5Rc21rWnMwTEh3cGhGSFE2ZXJkWm16ZmZNS08yS2NUVmJOcmJrMDdWM3BPMVN1dkpGS2FxV3BFcGlEOHpHN0dBRFJYNkZYU1BrdDhNZ2hjUzRwTlBsQW0yVHVHUDRCVnMrdHVPMUg1QmEwUG0raEdVSEVYc0h1eU5sbysyKzdTdlZ0Vk5TVHUvRUpKdTlydFRaSXFSUDlPS0RPWXZMRWZ3S3kxeUtTUURuMHFDS0JQcUdtd0hhL0FtY3FTSHBTS01heTBIZlFRMWp5TThnOTVtU2swWjVKMjg5ZWl0bVNnWWtpTExSREtWM3B1eDN3NlAzdXN4WE5STjNvNDIxaVFyR0toWG9tQmZ1VHQ0Ly9tYmJub0xJZjk0RTAxdnVmVmtSeCtkN0k0d1BLaGRYODkwM1hUMnlhR0phTUIrMHl5bTVQZWs0bFB3dk5WeEp2UTBCUnVhSFMrWlhUbkRuUnBzeHpaRnhacDBjMnpFYkNWRWdxSldPSkVRM2tCaVhhUmlJK3ByUmVvVGlubkl4azl5MjdKOUI1TXBCSjl4cDZzU0pjTjFFc3NXRXM1VDVaeDg1UFVaeUpKUW10a2RZVXlUaUFGUFlrcERUYlhreXVTYVBHUUgyZnlONU1ab2pZUEpPUnJYN1AxOU10M0N6WDkrRDAyM1IxR3dSNDJDalBMbkw5OWVZOFZ2LzFGNDZVdEdSVFNMQVdFOEZoS3R0Y3Q1cGxUd3ZHV2JPR01wQjlsM2p0ZUMzUkVIazRNVWlieFNyZU55VWtpVzZxVkFDVEN2aXlUa1EvcGJoQng1dHgrTjdJN3dlRGVma1RVNzlFektOeUs3bmtqZlg2VlVjdGlQVkRWOGRxVDNZVVNrdDZsVDhlbGFNQkhHWFF2SkxJOGpEQ3NYMlE5SUx0ZlhkWVBHU0JQVHp4QnkvNjhrek5DbUhXeTFlTkQ5N0R6ZG5QZVl5YTBtcSsvUjdCSGhCK240NkZ2dFhKK0ZubTlyQWx2L1Y0bTMzZkZvYy80cWUxa2ZId1ZrQ3NVNlVFdmdrOTBSWmlySnZDTlBhTzRaQWU0bW14VjZqSTFvVVZMeTJmYTlIZWFYN1hhMkdUWGM1bjAzRzJoTFBoL3VScERReW11WkZZV3VyLytrTnhueGU1MUpOam5zODIzcmNSSUJhYU1LNG42WEdOWTRScnpveHNVU3NlcXVzYUgvMjJZcVNXSmpJei9EUy94Um80U2JXUFBKQ3ljVHl3bDBlUGk4ejM2U1FBYWRzREYxcjFvWkhlRVh2SU5yeER5c1MycjdtUS9IRmo1UnNoUGVDUHFjSjNCSVg5bWpuOVdWdk9GY1JSN0dGSkpySkJvMUpkcktqYi9Wa1JwSlhwWVUrak05ZytNOW5oNXczc21jaXAyNHF1MEhvRzBNZHRwVzFjL0p3M1k1ZFlManQ4RlBKcVViZitsenYvcnFkOTBsKzhpdTVvTlZkcFBYUzRtT1pKYmNPbG56U21ERExXWW1teVdxZ1QwaVRSY04zbHh4Q1EyT2NMNVVSREREMVpFUmdqMytPSFlPZUFQVzNhWFE2eEYxbE1UajFBMjZvcmUwcFVGb2JDZU94VDRFbWs4bjdsWEp4Zm9aREtzbmIvd21mVjR5Zllmc3JjL2lxUis3LytZbVFGMjk0T0NSbXUwWUVuLzZLWjlPOWgxY3JqdlFXcklGbXZVZVZjQWN5YlFUazhyTDRUZEFhU3EydU9UMnVPRUk1MHdyc2FhdVEwRExiZWpwblM0TmZQZXIvSU9rRUJUMmljcjJOWFJZMytCSm40ZkxsN3c5TWpnL3M3UEd0MEp3STVOZlBmcDlkVDhON3lGYVZVa3pZZDNGR25KRjhtbzV3L29IaWtYV2pKcDRrdkYxZVEzTm9NZGsrSkUzRG1yeVB0Y1NoTTNybStSVDdPRDNEZmZEVHJuU25IYTd6S1hGUU1VbkNuSW1wME50Y0x3dXNqRDY2L3BHZWpndWJYOUNscHZLOUVpSWVRMjlteGRnWWhac0NnSnNHYjM2TmZtV2VZUlc5TEw1Q00wZnFNaHJ6eDdFaDMxVFhGamlyYkpaeC9ON21qV1FNNSs0eHhtZE5RaENLMzExengzNlZNRTVHUStoSDVXMWtsWWVRL091TnNCbzZUVUVydkFPSUdYS0pBSCtaaDFIWFdSTHk2S3lPSzBCTzRlWC8vN1dZbWgrV2NtcVVBVmplMUxWWmt4Vmw1a2tDY3pSSnlSRVdtTlRabG90K3Q3MXBPWFp4VE4rNXZaa1F3VWpaVnZsTlZrQ1MzcGZWd21acHptdGhMM204VHdoOGQxa3JyVEczSjdFdjlMcnB6M2J0VVpvWlpFZmNTeXFZNk82bmtJeElVVmVMWS9WczFQR0t3SU10OHVqWGdmdDJRWVpvWlVxTjFxemFxYzNieXovVVNuTmtiU25ETEd1WHhCVU9QMmlHd3YyNDFKUlJtVTVKZ0VqdE5MaVh2R1NjcEZteksxTGhISlB6YVpJaFNvYTJ4UHNIbmNBUDFmNncwbzZ2b3dPdUZmd2pDcE5WVFc4eHoxeTcvcE9oUm1maHQ2ZTFQbkd0Q3B0R2Fzdi95VkpRQis5VG9xWElOZVUzeFdZbnhLekdTeVFJeHNRTHpYMXpnZlpaU0EwdCtOWUpTUW1BYXkrNndLSXAwd3UwMlE4UjFJbHRSaEY1WGNvYkU2SGZHTVlBdERSYWhNN2xlNXVFbTRKTnlRQWg3VW1pdmlOTGFFVE9xWlptbkg4WU04YVd4cjJuRWRVa281ZGlYb09DWXFuRHNINDJRaTBXMEk0VGdFZWtTU3I4M1ZrWEE5dkhNME8rckphWEVHQW1Fb2xWQUdZU0wwcUlwQjJWUlNRcFVlMnMyVVlVa25IbDVuVng3TU4vbjdMdEJuQmZSU2Z2N1RURWlIa0wvSG1pVGRrVEVtZ1BLb0ltcUFUdXJxek0zb0dLUC81SkRDdkRBeGVhVnlsbUhOS2xDaU1oU3I0UmV1UUlHcENQdE5MMjhTekIrNTJHQVg3d1BzRlpMdXJvbHhldkJLb0tnT0RONkJxRkxWcXZRNzJNQm5vYzBmR3FVMlY0bnVLbUdIUm4relNqTmk1MmJRbktpQm95Z3VWd0o2ZUZSdDgxOTZ5Tis5d1kvK3Nac3FLVFpSUG1SQjN2cTYzSjFBMzVzbkd4OTJJSlRRaWdhYmFJRUk5dEs1aUxpY29qL1V3SzNqTVhydzc5OXk3RHI4VTRlSXFydW50Q1k1a3ZoZThlS0RjT1JkNkNWTVNhS3Z0Q1g1K2hVSm5WR1JGNEl5OWs5b3FsbFlVV1laTXd3ZzdWanI0YnZMWE14Q1ZLSkNBNGRNdU1aM1U0OFA1cHgvcU1wVWM5dk9JYlByeXBrWmZ1RzN3UlYwcWMwa1NHTzk4QUpaS0w3eXpkSTJ2ZEZPZDNDUitKZnprRXFoQ0h3dkdQbU9DK2tuK1J4OVAzcWlidzB1ZTdMc3JMT2dqMS85d2FXSzd1R2l1SHIzdkJtT2RUMXBpT0owQ1lpLzc2UzFOZEsvL09FQWJIdGFCOFNCUnNEajR2ZlpUL1hUaEZJNkJCeWEzVTVrdTBQNWU3Nm1Kd2RteWptUS9IOTQrRkg4VlR4NnYrcVZkZWM0cndyUHcyQjVPMnhleTJBeS90SXFvbmRBQm5nUjJQWHlMb25jRzVnaytVOW14cGttQ1BFNEIvSUswNmZtMVMvOVZxNThCbmVBemxmZlZUa0hnUlRWeEpuUlNsTEJPaVUrcGsxTVNkSTVtU3Aza0VOWXBvWlk2T1NWQjUyaW0xRWtPWVowU2Fqb0JxMTRBQUFIVFNVUkJWS21UVXhKMGptWktuZVFRMWdsUlgzNzVnNWs0bERySkpLWWlrQjRtZDlDUC9LZW5VaWZwTWlvR285TGREenFIV1hpVk9za2lwU0p3WmhIZWFhVS9tWVNtU3AwVUllOHNQTloyOFBZM2Y0aHNDcUhmV1Bxc1lsTHFSSW5pR21mb2owK0cvRWt3dktVU1QvcHN1dFRKTlZhRlpFKy9oNGRqeGxWYW5yeFR2bUZzWE44ak1VdmJwU1J4alROemVNNGJUL0dseGVwcEw4cDVjbzExSWRuVEg1K2NOeDZla1hESHRkU0pReWpYQXZUOGRUeHZyNTlaOWpWUjZzUW5uWUxyZXVwRll5L2pVaWRlOFJSYWlhOGY3R2RoV09va2k1U0t3Y0UzaTFheWNDcDFra1ZLeGVDY0UrK0FwM0VyZFpJbW9lTHFxOFlEK0Q2dXBVNTgwaW0ycnBuODRWYXJvVklubGppdWFTR1VENll1M0dyczMyVzIzTWRmVStHN21lT2w0TjBnZUhDWi9heDNHZTl5QyttVW9meERlelFVNll3TC83UHFUbW03bENpdWRlYUFQaXc4ZnBUZVRLbVRkQmtWaExGSHY2aTZtUFl4TURSVzZxUWdpYWV6YWRJUFV0RlFaRnBxbklWbnVOT0VjRHIxN04zNTltcDZZeHYwUXk5bE9nMEoxT0VLVDZVOUpGRjUvTmt2ZzAvMjN6L3hlUDgwK25UVzI1aUY3V3FsZldLaW9aems2Ly85dVJFWUVKWHVZVHYxemZzR3VYenBuanZ1dWZkeXVhYWNpc3FtYnJ0djkxUWFHdjFHL2g4Tmw4YVc3YVNDSUFBQUFBQkpSVTVFcmtKZ2dnPT0iCn0K"/>
    </extobj>
    <extobj name="334E55B0-647D-440b-865C-3EC943EB4CBC-2">
      <extobjdata type="334E55B0-647D-440b-865C-3EC943EB4CBC" data="ewogICAiSW1nU2V0dGluZ0pzb24iIDogIntcImRwaVwiOlwiNjAwXCIsXCJmb3JtYXRcIjpcIlBOR1wiLFwidHJhbnNwYXJlbnRcIjp0cnVlLFwiYXV0b1wiOnRydWV9IiwKICAgIkxhdGV4IiA6ICJYRnNnWEhScGJHUmxlM2g5WDN0cGZUMWNZWEpuSUZ4dFlYZ2dYM3RjZEdsc1pHVjdlSDBnWEdsdUlGeHRZWFJvWTJGc2UwSjlYM3RjWlhCemFXeHZibjFjYkdWbWRGdDRYM3RwZlZ4eWFXZG9kRjE5SUZ4bGJHeGNiR1ZtZENobVgzdGNkR2hsZEdGOUtGeDBhV3hrWlh0NGZTa3NJSGxmZTJsOVhISnBaMmgwS1NCY1hRPT0iLAogICAiTGF0ZXhJbWdCYXNlNjQiIDogImlWQk9SdzBLR2dvQUFBQU5TVWhFVWdBQUE5b0FBQUNIQkFNQUFBQWJ3VHpBQUFBQU1GQk1WRVgvLy84QUFBQUFBQUFBQUFBQUFBQUFBQUFBQUFBQUFBQUFBQUFBQUFBQUFBQUFBQUFBQUFBQUFBQUFBQUFBQUFBdjNhQjdBQUFBRDNSU1RsTUFpYzN2M2F0VVJES1p1eUoyWmhCcmgzWmRBQUFBQ1hCSVdYTUFBQTdFQUFBT3hBR1ZLdzRiQUFBZ0FFbEVRVlI0QWUxZEQyeWtSM1gvN0xOM2JhKzl2dkszQ1JYckpnUlVvTjBqZDFCSVNqNlR1MEFKZjlhTlV0SkN3eTRKcGFLb1d0TzBvTkpXYXdFdEJWWHlCUnFKU3lqcmNvRTJiV0FkQXFpcFFPc1NxS3BVeUFjUkVnVEtMdHdGbXZESEYrOWV3bDJTbS83ZS9QdG01cHR2ZCsxYm0vUGRqdVQ5WnQ2OGVUUHozcnczYi81OG40TmdFUHJEZ2RTck5rZm5yZk1keXQxOXBFTm1yMWw5SWRKclplY0pYdlh5VFhWMHZMWGNvZHpJcVE2WnZXYjFoVWl2bFowZmVLTnNZVk1kTGY2OFU3RnM0VGM2WmZlVzF4Y2l2VlYxdm1EVkh0dFVUeWRZSjBNZUJIZTNtNXVpYXhYcUN4R0w0bm1UU0IxZTkweW13OHdERElLZjN0NitzOW1KTmZrbk8rVUd3Umg3ZldlRVhuTDdRcVNYaXM0NW5HeU5oU2ZqdlNvK0VvY0Z3U1JqKzVrM1IyS1BzdDIrY2dhc3ZHNGtOaHZ0QzVITlZyNlR5eTJ5VWlhTVdkOGh0dVRyVkEwYS85Tnd6cGNsWUxtdVh0Z1E2MUE4bWJDZEV5UHlsSDF2RUJqcFBsQzM2enFYVW1NTTgzUGpvTnVsQ211NklLUW5HRnl3RzZoRVFraXowMWJPME1WWGxRVGd6elc4OElTT2JqN2lFTG1KTWZaS1RxM2MwVW5jZklYblJzbEZtcC9YWnAzT1pFUHY5RnVGWGc0eGRzTEJqcEpIN2RrK0hUTFdMbEYyS3ZMdzYxRTBLcmpSbUUwa0JXRXo5andRR1dlbGpaSTZuL0FMTkkxT0gzZTZQTXhtSEFnbHh4aDRXV0VzMlZybjdVbTVURUpZbjBmUjZxT2EzaVNiMWZGTlIyd2laYmFlUjAyZld2NmlmNVJ1dXBwenJPQW9leHc5aWttN3daWTlIUjFtc084MWx1eW1UWEZxdWlSVTdpSUk0ZFE3TXZlYU9oOTJjdk4wNFM0UmswaUtyUGdOTkxJWVcrbFM3cnpPTHJPRDZQL2FIcHNKV2VieDBvTmdrYldEb01DUzUrMDFUazNUS3NPS3AwanBHRFBuNmtZL1RMbEpwTUtIejF1cEh1OEVwQnQwdmtkQ3JzUjFSOXFqanJNbHVWU2tRVkJreVU1MTBmTHQwbncxbHNMd1lLWnFCeVBlYVdLRGtqQ0pGSTd3d2hCM2UzNkRaTTRyOUNHaHhKVVp1OWVMdG82cVRNWXcreDd6NnozaGpObFpJMExSU056V0FVdUt5SnhwTUlsOFFSSjc1KytVenBUc09WMitMaWJhMVlOMkwydVdqcXE4Tk9QWTcyb3FnUHVjc0UxQ3BpUVEwazkvaG8xWmFObnBUYVg2UW1SVE5lL1lRald4aVZJVXBsQjF3OUZSQmNiYTY3aUtlNThKSmlHR3U5b1BYNm92UkdKTk81Y0JjSnI1Uk9lb010OUVpZmNiTHZsU0hHcEFhajI2WDJ0c2oxRnFrOUcrRU5sazNUdXoyREE1MlVHUXRsZkp3WnAvUlR6Tk9tK0Nad1cxN3F3WTdjZkUzUmNpM2R0NkRtRlV4TXBvMUZrQXIvcWxXcWZObFE1aE1ua2hicGRLTTJkNDJkbTlwZnBDcExlcXpoR3NtbkRTZHYzYzdrL0J1N2NTTkpnZnJncVBDR29xMmVIWmhWQ0hra1pXWDRnWTlNNzFhSWFKbFc5bDF1cnBXSUxxVlJtejhOekVZcy9yNkpyZmVMZ0VPNmY3UXFSekZlZFVMcHhzN296bithL3UybmlDUmM0bmpBSlZzTnF6REJ0K3gwQVI2dTNaRnlLOVZYVk9ZTzJpZlc4NGFjN3lkenBoYTVUWm15Y3hGa2dIUHdhUEErcDBjbnFtb1M5RXpyUVJPNmg4V1RqUnc0NlRWdkV2cTNFQ0pqYkhFbnFJelplRW5CaDR4Tm8zajJYM0J1Z0xrZDZxMmdCVytpbFgzcllCOUcxRXJRbVR2WGphcmpQbm4zK25XR2VOSE9waTZJMUtSanNjbWhwb25hTUdrYnR1YjMrYUk5OVZhTCtoYzZrTjU2WXYzTis2K24raVlqOSsxM2R2K2NRK3BEKzQvN0puYS9DWGJnL2IxemVEWUFyYnhLMEZEVTZNWkQ3dzNRcytzYitFL0xmdmIxMzVURHdSMGg4TzkvM1RBbytxbjNmZUh1NjdjMW1senVRSkorMHhLcC9mYlZQSisrZmY4UzViYWNPeDZUNXpZZUZxN2hKa25zYlVIUlplRlFhT1hhV1RlaUI4OGJ3RGlpY2pJaDlpTE9UV1lvaTFSQ1NPdlZuSVVNaGFrT0RyZFBraVE4QTJ4Y09vcTFXU1lMUUE0VVF6bXo4NWY4eXZMSm9BajVSNUFSUy9sNW9zN3QxZ3BPekZXQUZRaDZjeXRnKzFjU1lTc0xyM3dFVVhQV2QvU0JQaFpHdmZsUlR2emlsT0RsY0tqeU15NVV6YmdXZFpqVDZya0xoVW5uYjNUTVpxck1YNEptbU91ckhDSytVL21CUVdvbFFzOWw1ME1ib2ZjMi9DNVFsTlpJcTliamxicFgyKzJzdWJ3WHY4SnpxeFNub0RwTUlUM3dtQ3V4aDdpY0l2RWlQYXdWajQzR1pOR2J0UnhuNnYrWDlGOXNSTko1dFlxSjVXdU1sUEplM1B0bjQ1Q0hCNE54Y0UyZHJKaFNDZE44M2VqZXo2NVNDVGkwWkFsU3BINE5JVzBTNDN1blVUc0JPS1NvS2pqMm9JajJEK1hiQWhBUTRwbytEbXFYUkY5VjBCR3UzdkJBOVI0eWRhM3d2U05aeVc2bUFmZ1dxd2lLVFpiV0RaUVFuRndtSEZRWkJKUmFSSzdzUWt4c2NvamNSdnVNM3dGKzRSbW9QNEVCNW11ajF2dVNVa2FSOTlndTVzaWFHZktiQ1hBZ25EajdhZmNyMXNPOXgxUzU2d00rSEhpWHllL04rN2VWVVR4b0h5RU9PNXVCV3NlUGYyMzRXZFFmZzNGRXJ6YU91U1phTFFQYXdKZGxWbmJGUjB3Z1lnbGI3ZzBLRWlZM2NjT25Ub3YyT1pFcERqbGlMS0hlZkx1MVdNcU9JTUxFamVIRU9GNUROeVhKckE4SnZXTXNQQ1FRaytvczFqa3NpUWVCVXBaS1VjNnNGODR6aWRUcWtOSmFmVTdtSFJjRXJTSWFSZEszRVY0TlNPTXRHRUNrZnFjZHNoQTNHWHBLWkJFdlBaOEFnUnl4cVhSUnBTRDJFNlpuaEZsQTh4TVBHK0RjRHN0VDNLR2pkTkdXdlNpRnhRbE1SemdtWWxUNmg0ZE41RXF6bUw2TnpsbEx1TFBUcEVHbEMxTnRtTEhjNUZzbUdKaklteTMzV2x3a1ROQ3BKSWc5ZURDbjZidHZyS25TNUpXc1Y3U2RUWHBYOEc0eGFOdVJ4clQyRklZUndTQStrNmoxaXNnUDF6WU9pdjlFS1piZ0t4VW42ZTQ2TGc3TEFVYlpHcG1UWERYb2dPVVNobzVlWlgrc1V1U1FDLzYrVWl2NWZmSWhjclRKSWRkbWxHMi9CVmo4NmJHQ0hObkZHWUV1TjluTFVYSDZjN3A0YUZJdGtmanpDZDJDaVpyV25kNTBiaUlCTkVNbkxpV21VdEtsanJwdHZaRDd3N0tVamVHdTJwUWlJOGlla3RtdkN3Y3FWYnVwQVIxd3Y0UDNzNEVrdzVkM3Q1b3V2UE5HTnZrN3dIOWNjYnUwV0pzdTR2ekpTc3M2S2FRU2hvMDBHT21tSHRKby8wOUNQNFFtYldDdFBHUURJenhPQXdJWFpjTlVKQzY2TGpZRVdJeG1FNk1qMzkxUTV6RzE4UTFxWGE4SnRSZGowNkpZaW8zWUtHdUdzUmR1UDRVYlFrSWJqalBnaENwbHd1Y3lPeHd0cXJwWUIwaS9keFRmYzhURENMdXNsbUJOSytmMVlBWUw0Zm9VVWRCVkNUY3RlMkk0Q0hOY016NlFlc0ZJTmdTbHAwbmRNcElvYnJWT3lrbzg3aXZTWTZCY05QOXRCRjMxZE1zRnpYWVoxRU5WREw1NlBzY2djbHFGRm5LOXFRaEFtbWhvdzJNYnV4UjVCZFpkeTIxQ3diRXRXb1k2Q2NGTlRrb1hHeFBGRTdTaUNQYm9pQTI1ajdLWGJQSlF2MGFPaTVwbWdnVVU3SEFKWVVTaElEOVNqVE1hMDdnSmkwMlZBWjJFY1pzcUdzWldRanFnMXY3SFFRMU1XVW8wamhXVkVkTkdDSVl2ejVSNEZFdytBNVlwUlE2em8wbEppSUFSbXRxV2pPaWxXcnlvNXhybGFWSmNjZ1NxcFdFQkhPRFRkdzg2RHh1UVRMcE1nSG8yQldRckJ1ei9FQ1FKUzFMeHJkUTl6MEJHdU1sUVQ1bkRQaWRhVytDS1N0SGFSUVRRWmNMMllFT2tsN2hVY3hSUmo4UXZXekJDNUdJNEJqZGZ5QkFHYURiT0dnaTlUdzZ4Mms2VXhLcVd2Yi94d1ZoaElUdDFYWUpadUh5WWVLWVpGaVZsUzMyS1hLOE9jNDF6Q3QwU0JMaTB0ZjRFUlN5cWNCenpuU3U1Wjl1SnVFRlhTbjE3UzU1djZWMlNZZ3laNnZhcjNzb1Q1SVc0OFprRkRzZ1Q4NEswb2pKZ2xEMDhnbmtRRXNvZFNVcWxYQk96NVIyMXd3RWQ4c3lmblpDeVdGS1RCQ3V0QyszVmhJd1ZRc0dMbmxQU0tCTVhXY1l1bDNHSmx3d2t4Tk4zT0NhVEpwWXBZaE9Gd2hYdDdDRVFsT1pFSnhUQzErRGNTeC9HZU0xR2FpWlRFOW9PaTBJY2pGU0JPSktJU3lRRTl1MDJkNHBKY2Y4RityRDZSZGttVXdSMHZXd2JOVmM0dHRHWXZjeml3bTJUeHY1V3RVcG5wRkxLOXF6QkZHSnRndVd5R0J1VllweUtubThJWHVzb0hPWjEra3dhVVpBeXlqMDhieTFjbGRQQTVBdEVzTG5peEpERmQ0bk1pME5HYytpMTlQSGxOT3BVbkpWUDRWTWd2OVdGSllpMFljc00xTFc2dFBJWnJ3STJrSE43UjN5eW9qdVJNQVN2L3pJRXZPYisraGdocDgxcURvNkxDa2lDcVdUT0tqOU5xOThVNC9Sa1BUeUZjK1RWM05QVVllallHNFRaRUlPZW9FdHpzY1lKUjNoY2VKakV1R1FCRzBwcWlxcWl3YWpBcTIyYWNqYlpQVEVOVzhJTHRxR0lDdUZhR1B4eFVTU0tpb0lXMEZvZ0ZsOWdRanV4ME1KM0l3S21iRTBMU2dyRHhCQTU0ZzdXbTlNaEM0UmZJSVU1RytPOUsrV1ZJc2ExWVlWVURhMmtFeHdSUi96ekorTUJJbEF4dmFUQWF1OEN3aWtUV0lDTlpNM3lZQ2J5cUc3aStwZ291R3h3WllUWnZobk1NalZjRDdoTFQzcUl6Q2hxUk5xNEM1RFg0RXFjaE9wUzAzV2xaZDgrczJ1bGhTamNOemxNL3UyWWlmbUtDYlJyNktWcU4rS0JDZXU1VExiY0RNYUxTaFZJekt1OEt6aU1EMHpKZ1VLRjdScm8rYnM4SDB2Ly9KQldqSGtpcmxzS0tzelJjNnU2Q1F1ajRoN1ZtRlZJajRBZDNXS3Mrek0zLzc5VnRzM1NabjVwUlNCMFdpeTdQQUh2Rk85SG1uTmttbUVVMHRCR21JeFVHbzdRbGE2YXV3NExYWmxxQTh4U0ozTll4c21DczhpOGlhUjYweWxtZm9xYVluVU9iYmVjYkRra0tIdEtYbDRaQnBQUkFLeVNaTGxZMmV2VW43U3g4V2xadVduUFkrMklaOE5Ob25lc0k3OWhPa1hiV2tpVjA3M3U2OEZyRmYyclJMRkhWUXg2Q0pPdTZKWUJLV1N4elQrWEtGWnhFcDJ4THdFTjBrQ01jNTdNWC85WmVSU1BrS3pKUTJWaXRDRzlIWW1PK1FYR3RQMHY0R1k2MC8rS05sUjdlRHVxb3ltYnlUZ3pIalhRWWxTRHR2S2VtSTdGZjBlb2hmMmo3bkNlMncxTkpwRjVLd1ZMTUMybUc1YlJPeEIyT2M1R1loRDhFam9wTVJSOW9MSnIyQ1ZEVDREbk1tdkhPOEIybG4wU3QreXVWS0cyejF5aTY1UmtoN3laZWJNRzliQy93Z0oyZkptcDdNL2ZPMnozbENwYnM2bXp5d2RyZG9HdVF1OU1iVFVvdUlmOGJ3bE5vWUNIcTdYcUlpbmFSOTFEcng3TFdDSHFTOXl0aHpPVGxYMmpnUjk3bGN5VlhEeHVvNTE4THkrK1N3VW5KM2pKQlJ1TVFMNWVYZUh0ZkhKZ2RaUHo3bkNRaVdvS3dDUEZIVzNnNVlzaFRQRnhDVFNNS01rVlMwVnpnZFFvdHhOMjAwWkZFM1Q5Q0JwdEZINFBBUUI4KzlVZTh1N2MvcWFkQ1ZOa3llbXV0NnF3eml1OEtMNlpjMnVtTHNGdUljVTVRTmxSS1M5VzNHNmEwcGJ0bFpmS2xzZzh3VXJqakpaRjM3dTJhK2lKdEUwTHdOVEpseFdnbVF1elhaVHRMZWRZS3had1Uva3BjNkUwakZ3RjJsblFtMUwrSktlL0ZFeUZyTkdNbGtBSGJhRDNwei9YdHAyQmcxVEdwZHVZVFJUQVdidlJ5blY5WU50dkttbWUxaldwbTBtYUMyaFZGK3djblVTWk1JYXRjYlV4ckJIOW5BK1RZZE44MExLcDJrdmJyN1E5QTFUS1VlQnZqYlFOQ3UwajZxaDVxenU0Sjl0S1ZGdzlZazE2RnpzQlc5b2hObUpPZlZFa3pMc3hGV2tZa05TeGpRZ3hLSzRTQVpFNkVGUWRXcjhUakU3ZVJrWUNDcVhSK1VOOGxaY1pNSVpveFpLek14QVI0bWhkaWlCcDFXc0U3U0RwdkJGMjluKzY1dkpsYnF5K2dxN1Zva0lVZTNKOXBOT0JTcWFUN2lMdXlZbW5yZGpMSm10Wm1EdHMzcE5JUTh3eE9ReTI0SmhTMHR5YWp4U0ZpQjFyM3JNbFhPT0lBcGREQUNKcEUxUGV5bVpEUFRoeTlkVVFUTlp5VkoxZzVIcVF3VWFJOHNLNlNkbnBmZ0JRbW14NWlhZGd4WUQ5RnUwZ1p2TldIUnRuY3Jxam5vR3NZQ2I0eUNkWHdhazRLRDV6OTdCanRYTkNMRWNZUW5FRkZRTkU3QU5CWWlHQmJLSm4vVGhDZWNvVXNVdUFCN1JCVGw1UWoyQ004a1V0WmpiZTA0TDVxdHJlZmJ5MmFkaW5pWUtPN1krVFk0dWlLTFRYUEx1VGhMeVVWN2VwbVVQb3pFN1BYUlRkcUdZUkdXZkV6Vmt5SzlPcHJrZC9ucWY5OTYwdGhZOCtvZFZHSmUwNEhkRkl5RVhGQXhEeERNYmhtTkhsQjRhWk96bGtYdWRIZUZuL0hNQ1JyYU4vUUp6eVJTMVRQRzZnd3ZldXdFam14RVZKRGF4QzhjV2UyTHJDVkxlOXpxV3MvMWRKTjJQYnF3QXQ3Q3o5SFNycE1HUUx2OGF5cFBBOGJZWEtnRlplZjc3Nld0YW5ZQ2UxSFpHSWhkandGdFN3MXlrZk0wYVRXdDA3MDA3citzQ0NKNnVlNFRIaWVTRmVZdG1qRUtvaWhPWE1mVlNETWF0S0VvWEJzdFNPanpFam8rU3dRYzNSN1ZRNEl5ZXc3ZHBGMkovR0pJMXBSMmdlc0NKSEt3eDhvcUoyRDRqM2lSUjd4akpqcW5RS0dxc3M5cnhoZ29XS3IwSXo0S0l1ZHBoTWFqRGxYVHdkZFFGWm5Xa3dMS0wzR29UM2ljU0U1ZDNBYzdLS1RGd21RS1ZtL0NhNlFFV2srL1dOWHFtUk84WFVxUTlyamgwZlJFVnlCMWszWkR6MmYwb1hCRDJxT2lVYkQweXBmdFVtc0t3eUtuNXlRYmVTTHFvcEZodVVzRlZVL0Z3SzJweVpaSzRZMnNCVHdXbGJTQ3loVUVWc0c0ZTU2KzlUb0ZWVTlJdXlUaWEzTGk5QXFQaUdBbFFFWUROa0Q2QjhOaVZJM0FqOW1sWUlydVJwOWdzdGJ0ZkxLMEp4VTNOa2EvbTdSWEk5M0dyclFoN2RYSGVFWFpNSnBuT3RlOEMwY1ZGVDNQZnRsQ1JoK2JGb0FuOUxZT1VwaEdkSWhXVXF2bWlqY252UGFxdGpiNUZaTm1HQmtoWU80MnN4QUhIN2hsQ0FMMGVJRXl2Y0lqSW5YR0JZSVMwblkwWmdrL2FDemhncVc1KzhlaEcveUIxNkNNZEJwdXpneXV1WUlzSDhPeWZaU2ltOGJQNHBHTi9YU1Rkam1hdHl2OGtDSUZpU05Nc1NYK0pGV2FGYkV1djVOSDZPTHluTUFhVmI2ZVNHS1NXSWdWQjFDTUtNb2hMcWp3cEVaZFpORm1HL2szeDVFVFN0ME1TRG1qZ09GU2tpbWFHMTJEaEtFc3NtbjRjanlmOERpUmhyaTR1UnBLUFZidkV0RGQzUnlEZ3A5Sm9GNnNDQUlqcitGMlZYeEdzS0pIbzhqTTQwM01BMWRlZE5FbmI5N0lFZXQwWkttSlQ2cWhtTHlJY3pSWTFRZ09EdFRKaGs0Szg1VlRiWUpCaTNSTkZVOTZUa2pMbTgxZmJxUG9XZE1BWXdvN3JaTXdueC8vR1lVZm05dXAwNFlxQVozRzNXUkw2WFk5R2lzZ2c3R3pMS25CcTQvNUNhQy93ck14TllueDdCTWVKMUxsTE1td2IwckVZK0o4TlV0VFc2aVVRRmExOFVkUjk3cFdLdEJ3RjIveU5Cd09RY2xVT0ZYcXVaWTFKVmFVUVBHbUxJaEJJQVlwY1VZQUp4N0ZFSmdQaGprUDM2dVlRMXlNbVVWSkpQNUlTMTA4NWk1TGEwcnBqVElZUjdNNnFYVXZaUXhQT0VYUlNBTTZDYXorWkZGd1BGdllyVXNqTWhWTjkraEhKSHFKZzI0czhXaE9EbSt2OERpUlZZNDZjUUpxMkVTUnJIQlhnOHhyK2IzVkVxZXkrUjlzazdlYlZQemhSL0N1UWp0SWNRdVZ6VFAybXlaUmpFNGRXbFpIVFN3M3Jqb0hPRGtJcWh4NkpQaElPeUowMklKWGZYZUQwYk5CZVJhSlB3VXFoNHIzYjNyZnJNMXpQVWlGbnlHU1JzaVo3cGFFUXloekdnWERiNWtuTVB4VUk3bGpwakdFRXhuVTV1ckNKR0FCWlliUmFHQkFmZlZnMVNqeTBKV1l3R2NIci9BNGtUcURYSVBpTEdaNGF0OU53aFJ3UW1pY0pyakpDR25QUzFCMk10eE43eis4ckliV2ZKdS9pOHN1Ky8yYkJRK0lOQ1NrUTN1QklOM0NCdzhkcGhLWEhib3R5Qnk2TlVTMGRjZWhoZUFlQmY0b0NDd0NXTUx6WHNnSjUwUzNZb0lWZFlzUjlTQ1ZZdTA3UHRhdExwRy9TRExMRmsrNjJCWFBmQWNCSDlGNDAwbzE0V2lBaEF5WWdYVUNWMXRXY0FqYTVxOVZRODNDSllYRm43c2lvMDgyUDNMWkpOYmRmRFJraS9ndXdYRlZNQ1k4VG1TU0RvRGZDZ1VjWXZneXdoOGJnNi9MWHJ3aTIvbjVNQnIzc3E5ZFNPOVNra2EzNWpHeXFNRThJQ0hDOTBNSjRROCtQbFZXMHJPc1NqeEdkK2RsS0pHQVJYZ1NCZkhlTm10OTdPdTExcEVnK0FIQXNDY3lkNG5JMW1YQzJzaWdESCtZUXZsTXRiM2c1c1krc2dBRU5DUENXMk5TaFJhdEtWZjVWa1J2ZGIwVXBBb3dPVG4yNXVDSE5UR2JVZ1lQaTRZVGdDNkZjeXBEUHNkQzlxWWc4OVEyTE9tU3lqTFBRRGhNRUxtUlBwVHhaZ0R1WisyUS8yc1JWYUJoK0pVS3R1SG5lemhMSDJtaTRGVCtVckE5S0xiMjRXc1lCL2FIYXQyQTVWK0xicmNFUC92eFgzOFk2SlkvU25CZktMZm9teG9IOW9ZazdiMzhreHA3NFpvdUtqQkpPMGlETndqUHB2ZzNXcitPWDRaU3FIcUpJSFhDZmM2QnZUMUtHMVBSUGtZRHh3bUduZFU1RGRNc0xxcHRpMXlrbzhBc0dzWStGZExYTkpyZ1VZai9JTWIvdFlpbVJaWnZScWNtODY5ZGkxSVMvQ0QvM3NoSzNURHlNZUZKSW45NGNadk1YaEE4RUY0bUlwSkczak1oeWF3TlBINzQ5SXZibjI1MktwQVZvMDJnL0xSZ1RtNmRpdldTbDMzTE5lSFYzK3NGc3dlYzdKZEQ2K00zc2toYUdXcURSRFdhYVdtbEx0ZE1CWXVoRlRPVnVpWjg5UUlSbURyY3VvTkhLQ0dEczQwM1BhTXk5UE91d3d6ZHhCaGJVS0NZOEJ3aUNrODk0YmZ0VnZFdGZkcGZGNEovZW5wTHErczc4Y2hJYWRKNVU0dkwwcHNIUTFjMEJtMks4Q1dDQVVtSVlxWGNOTFBXbHN5VUVZL3VzTkFXaGkwOGw0aFJqRWZoS0MrN3NDMUpyN0paazI3VjVKU1pjYmJHYzRaSmxtMjBScXh5NHpCaG1WMkFvMlFtaytPVHpQWU1GdzhtNEJvYmVESGh1VVJjRWttZm1IRHh6alNOVWJkZzB0aXVlczA2enlpK0ZubkNrZzQwYXlZaXFad3NjejhGdWVoM2hOTXBOaUp0ZzhJcHI2aVkvY1FxVXp1NE1TYTZST3lpY3JwSnZjWUY5ejJkc29jOCtXeDlyMk5MQ2NZLzlBNityMFJWcXRIZzJEQzRhYVVJcVVPc2JnNGQ0RlhuTGVUczM4a2tscmhMS29mN0NxYndYQ0lLVVQyTDVFWFEvdm9XaHlHMVFKSDFZRW01eFRYMm1YekdXbGdSY2ZnZXphaVNhYUg3cmczRENuQW1RdW9RcStyRmkwQUtiZHlxdXFockx2dGl3bk9KMkRUSTBHQitXSngxd1AxUHVpc1lLRWIvSzlsU2lsVmpLdnI4WG5CdHhKcVNoeGwzTzhmMXJyMXN6SGhrZURzMUwrdG93NWk5WWh6VnA1ZkZDREVtUEplSVd5R1l2b0JGNFJFWDN2ZjBwS01hazcwdHVQdmVqczBUWElzc0tIWjY0RkxWTFhkN2tuRUR1ZWlxY2pjSnlBWU5PWU5pbkc4bDZOYVcxVEVKOWkydlVOQ1k4RndpQ2xFOWNjQU9UMklicGxBd2FGbFZTczloeHdVMTg4N091TUZLYkk2Q1pRMXJsWkVSaTR4Q3UrazBQMmZZQkNmTFNPcWpWZ2s3ZXR6STVGdVRwemhnMk5pY2l3blBKV0tSUUlLcjNJUTlqbHljL3FUejlncEdMVmo2UTN4YnFCVDBXZ3FhQm1sSHIzdng2dmszUy9uSEdleldqTmdkdHpOMUttZjZBSUJXZCtzc2l1VFZnZmVxb1NVeDRibEVMQkpJak5Fc3NEcmpncmNnYmQvUnhjblZ3UzJvWkV0SlZyUWZsZU1IY003Y1ZDZDVWV09xalMzZkh2WlhwR1hRN2MrMFFNd0lCWGxLQWtNK3A4R3U4RndpR2xGSGFxMWdQTjVDbmQyL2lMMWVlVi9rYS9TdmlpMm1OSzQzUVNIdHgyRVc5YnFYVnp5SmVmMEh5bk0ybTFLRkhlZ1czSXUvdzQ2NUxmSkRUSHpUMS9JTUhlRzVST0tWSG1QUDk3VXdqbmpHa0FZL0VCQmtjRWdiRGRFenByeGRCQXBxdDZ2QmNObGhsM0hjeVZ2UWFGM3JPdVFjUHRLREdXczR1bHhkc2pzbHY3MlZEcTJ0VWtkNExoR2JCRS9kdC9kVEh1Z1dnUEFpNkNQTGdpNE9SZHhyVjF0UVlkOUoxcFcvdGRaZWdOSFcwN2lzS1BNUHJSYzJQWlZtSENQZ1FjazYxbjdLRVg0d2ZJcFR6dG4zUXdKTGVDNFJUejNiQ0VybFdmc1prUGVQN21Qc1JienhXMVI1OWdEQ1VsZmlud1BXVlYyeERJU1V1ZzZUWXYrQ1Q4cDNyMEdXTFhlZEtpZk1YVG1VcXRpVEJKWk5oU2VXZzdFY085bVVORDBQbDRnSFpUdEJZeDloY0dieHg2N2YwbXF4NjhEWWJOY3E2c0N5OXpDNkZWbFY2RGV5dGpyTzdsWUcrWlB1R2p4V3Bxcm1DSmx6Z3pTQ0VlSkRyTFVmVjBhYUVTUVdjNG5FRUxZYjhJVUw5NGV0Sy85eGZtdnIzVEpwRDJsdjQ0SENxMk1DU2U1VXpqWDZEaW81ZU4zQ0YzRzQvY3hPU0wwUTZWVCtiTTE3WUk2M2JPeStRdXZPcHFlUjJSNllKNHBOSzJYMVVQR0Jjczd0SWgrT0J6WmsrVlp4aEhLWDBSQXY0WUgwaFlpSDd0YUF2dEsramdnUDdlNUcvbjVoR084SllZbTlwK1JiSisxSjF3L3YxbGFaditvc3FPeGlZejA0N1hZSlQ2b3ZSRHgwdHdiMEE0anVkWEJIaWpOZDZOOG9OaHIrZzJTTnNCSkgzenBwQjJYWGZZclg3b09rbERmdnl3eldudkNDTndic0M1R05WYmw1YkZ4YlEzangvMWE3MmRZL0V4S0cxM0lIdjNMTXp5THNlcmRRMnBuYjdLcDZUZDNUYVpaL3NGTm1yelgwaFVpdmxaMHAzckgydC80S204R3NtL3M2UmY4enJZVEwyS2ZtY1prUFE4UmpJN2RRMm1mYXpVRjV6b0Z3Qlp2MlJmVUNTREpUaGorTk56U1dneHpkV2VkZlh2QTRPQU5wSi9QdjdNaDVHelVqKzlWTHVCQTdObWthOXlEVVVSTU9DUWJTN3NpdG5aV1p1dUFUdEROMjROZDBzOWR3MnBoWHUxUHFhNW82bHlJRDNiYllzWE1TRDlCVXpvTlcrZ3BiSDFaYm1EaGozbDR2YmVkd2JnZTI5SDRsYTdiZVZNMXZzSk5GZlEvRy9xODdFbVdnMjRwWE8rcjVmcXpKdnJYc05EbUhyWFoxZ3BiMTNtNGJTTnRoMlk1STRoYnk4K0lOTFVMZjV5UjRRcHQwRTI4Z2JaTWJPeVdPL3pEcmFTclcyT3IwRjUrSGEzb3dCdEwyTU9Wc0I0MGJGKzZNdGtLMTFVN2p2YjU5MDRGUGJqQnI1MFFiM2lNSStoREVMTzlFcHNwZTRPM05RTGU5YkRtTGdEODV6SS9BdnArLzlGbXlWV210d2xZek1abUxONnZ3a3Y3THJSeWRNS1NkdlMrOENtdTM3Rk5hditwNmU0UyswUk5QWGNVZ2NpWWN3Tlhvdyt3MTJQNityS2FzODRqL1VCaHZzYmFwcHI4STZjak1Hd3hwcjdMbmg3Z3hlRlByWDcxalp5QnRMd08zR2xpRG1sWmJ5MldjY1JUbDllc0dGMnFzWXJ6akNLVE1VNkhpU1IrRGlLUTlnVzlxakxQTFU1Z1RSdlZ0Y0lQa1FOb0dNN1l0eXE5VWpyQVhzQVVJNTVTb052UmZ1c2RiT2NjeE1pQnNLSG5KMjhKSTJ2ei8wUmJXNnppVnJ2b3V0QXlrN1dYZ0ZnT3JNNmdBcnpYQjJTN0xtNEg2eTVWTzFXdjA5UW04RGNYRHVtOHlqdmJKeC9saGVZN2hnQTB2TDFBZFRoaEkyMkhJZGlUVC9KQUQvdGNlZXI5Tm5HcE5DRjhzVm4yWndRQzgvNU8vZENzWDkwdGorUUJvM2E3Z2ExWDBkaDVlMXNBcnNYTngzSUcwNHp6WmNzZ0kzd25GQ3lRclpISEZaYUJwaU1nWHNIRXF3R00wZGJkOHlxMmxUVjhDcFU5VHdXVGcxZm9GU2xBWUV3LzhEcVN0V2JGOWtmSXMxUVgxYStMcm1mSTdZaFhQd1RWaEdmOWdLZ2R4THhITUNVcmE0Z3Vjc0Jhbm9lODF2UW1iQ2E5UUJRYlNWcHpZeG1meENGVTJiQjF4TktDUXZtQjhaSVkranlnTWdZMm9wRDBLNXgwaHoyYjVVLzBNNjBPVmdXNHJubXpuOHhwZW1mMi9PM0orbHh3Zk1zTGtMa1BGK0pxVWd1R3BwVDNEZ2ZKbFdJMndpM1JkaElGdUswNXMrMU4vVFpEWFhJVGlHa0VkZjhDM1BxaGJoc2xZTHRjMGlDSksyZ0lJQzFBU01mbWJPakN2MGdOcEswNXMrM00xMGpuVVhUTkVUVkVwSWRQYm9tOEIrclpnYkduRCtXc205V1VnN1NUT2JEbThaczJ2MVJhL2o2WitMcEhWMi8ra0dtK05lcHBsUzN2Q2l5T0tEYVR0WWQvMmdFd2JqYTg2KytmdHVuWEoxUGljbE5GR1c5cTJPMkNnSVRxUXRzMlA3VXZoS0xOazFOYnd2MkRYaUJ4cUlPZG9LUjBMdHJRWHJSSTI4a0RhTmorMkw0WDVkZG1vYmRIbmY5RldtM2FvZ1Z6MFhUbDF2TFJPLzBKdklHMkQ0OXNhZGY3QjJpNi9ieFZhRzlhY3Jra0FBQU5rU1VSQlZLRFJaN2t5WDkydjUyZGJ0NjEvd0JZRTl4UmUwZFQ5R2toYnMyS2JJK3FEdk84djhZckgxVG0zMVF5WWU3MThvcVdXTWdmNHlnZmJwejZyWVVzN0ZQdHRZNi9raEZLdG02T1BDUTdtYll1NTI1bFEvem02VnVLMWpobTdLRkV6K09mL2RISklUZHY0Z3M5MVRRMjJwSzIrMkQ0aGJpV1hQMk4rSG1lZzI1cHAyeGY1eW90UWwvUy9NdXBydCs1L1dlSE4yV1Y5N3FTdWRsb3F1UGNTQlNYdHlmMjc4UjZvZFA3cXh3a2h1NDl1VFdqVWdiUTFLN1l0Z3N0SE1NL3lKWjl4NVl2WG8wT3JxQ1VWZHZxaFY2aGtWbjJMY3N6K1dvNlNkbzVoRlllN0xzdFVvQXJKNCtRRisrcUZ5UDhiU0p1WXNyMWhtcVFOaTh1MXJ6SXJLOGNObzNneml1eGpUTjh5djFGTjdVZHQxMXhKbTVHMDYrTFQyR214RFlQL3paSTJWbVFEYWNkWnZOVVFDS1FaVExTNHlOUi9HRVdkK1ZiVHJSbERvb3BkMU9zSWp2UHRsOHI4bkgxaFVVb2J5Rml0MVVLdTIzV3hXZlBnQXBSOWp5WTdrTFpteGJaRjFramJWbC9BWGE3M1Jkc2x4NXdQLzZFOW8rd2tTWnV0MzN6THhZejlsbXBoU0REV1dwQnBLVzE0N0tWZ2NyMU9GbUFzeEk4SVBDM2pBMmtycm16ZmN4UlNHVzh0TjJEUGg1UnhSdTBaKzZPZTFKNDZ1d0tUdkF4YTJGQmkyazYva3MvUHdGS1d2SWhCVkwxOGl1eDU3Z2txemtQVldNZ1BwSzI0c24zUGJLMzl4dkQxdUNqWWZpTjdsVkh0dzZ6MWJDT0phQlYzd3o4dmhOMzZxTTVLVzN2bmtiUWZabGNkYmpkeHIvR3FXbnRlWTV2SUEybHJ0bXhmWk96YUZuMWE5eWNYdDk5Z1ZacGo3TTRGRTNMcENsSS91VDFzWFUwZlRGVWg3Ynd3cG5RNytKdkNaU1VJMy9ydmZkYUhwZ2ZTVmp3OEM1NlpJdlJZbkh4R1grS0l0eXVUSk8wNEt2M3ZsNWtnOHlhWk01QzJqMFcvS0ZqbUk4SnM0emN5eGZIR3FIVzN6Tkc2SGNla2Y0QldDa1lmbHprRGFmdFk5SXVEL2YwMUJTNXdkVlBKMjVLRzJuOFR1UjJsVFR0cDlTVkpaaUJ0THovUGJ1Q0UyRUZWOThRN1NqdVBtOHQ1TmVrUHBIMTJDOWJmdXRySkp2MVhheW5FanRLdW5ncmt6V09RR2tqYno4K3pHem9WbnZyYVYvWHIzQjJsZll6OVo3VFRNcEQyMlMzWGhOYWxyZzNYbjZueU9rbzcrN1NXOHNnSHVxMDR0cE9mSGFWdGRXeWcyeFk3ZG1SaUlPMGRLYlpOTm5vZzdVMHlia2NXRzBoN1I0cHRrNDNlc3Y4WnRNbjJESXB0SlFjRzB0NUs3cDV0dExmcWYvMmRiZjFNYU0vL0F3SEhxczc4c0VOOUFBQUFBRWxGVGtTdVFtQ0MiCn0K"/>
    </extobj>
    <extobj name="334E55B0-647D-440b-865C-3EC943EB4CBC-3">
      <extobjdata type="334E55B0-647D-440b-865C-3EC943EB4CBC" data="ewogICAiSW1nU2V0dGluZ0pzb24iIDogIntcImRwaVwiOlwiNjAwXCIsXCJmb3JtYXRcIjpcIlBOR1wiLFwidHJhbnNwYXJlbnRcIjp0cnVlLFwiYXV0b1wiOmZhbHNlfSIsCiAgICJMYXRleCIgOiAiWEZzZ2VGNTdLSFFyTVNsOVBWeFFhVjk3WEcxaGRHaGpZV3g3UW4xY2JHVm1kRnQ0WG5zb01DbDlYSEpwWjJoMFhYMWNiR1ZtZENoNFhuc29kQ2w5SzF4aGJIQm9ZU0JjYjNCbGNtRjBiM0p1WVcxbGUzTnBaMjU5WEd4bFpuUW9YRzVoWW14aFgzdDRYbnNvZENsOWZTQmNaV3hzWEd4bFpuUW9abDk3WEhSb1pYUmhmVnhzWldaMEtIaGVleWgwS1gxY2NtbG5hSFFwTENCNVhISnBaMmgwS1Z4eWFXZG9kQ2xjY21sbmFIUXBMQ0IwSUZ4cGJpQmNiV0YwYUdKaWUwNTlJRnhkIiwKICAgIkxhdGV4SW1nQmFzZTY0IiA6ICJpVkJPUncwS0dnb0FBQUFOU1VoRVVnQUFDTWdBQUFDV0JBTUFBQURUTVR0dkFBQUFNRkJNVkVYLy8vOEFBQUFBQUFBQUFBQUFBQUFBQUFBQUFBQUFBQUFBQUFBQUFBQUFBQUFBQUFBQUFBQUFBQUFBQUFBQUFBQXYzYUI3QUFBQUQzUlNUbE1BSW9tNzNXYXJWREx2ZGhDWlJNMzc1blg5QUFBQUNYQklXWE1BQUE3RUFBQU94QUdWS3c0YkFBQWdBRWxFUVZSNEFlMTlEWkFreVZWZXplN096MDdQbjhFSUgyRDNZT3pBc2dXOUFTZmhBOWs5V011WlEzQzl0aHhFRUdCNkNCMkJNWUllUXJKQjRVQXpFUkNFRlJobVR6cUVGaUZxTURnQ2hSM01TRG9CZXlkcEJna0lBMmYzMmdJVEY1YWlCM0hnT1A5b0ZtbDBYTi9QbHIvTXJNekt6SHF2dXJvN1o2Wm10eXRpcHZMbjVjdVhMek8vZlBrcXF6cUtKdGY0R3ZoZ2NtdDhKdWVVUTZYYUhraVlJR3lXK2h0QnVwVGxjL1J6REg4Mmc2R2ZKSjhERFV6RnljbzVFUE5FUkt4VTJ3TUpFNGJOUXZMNUlCcG4rWFNUYTNRRmJBWk5Qa2s5RHhwNGUvTHllUkR6UkdTc1ZOc0RDUk9JVFRQWkNhSnlqcy9GNUFXYVA1dEJrMDlTejRFRzVoSnVTVGtId284cFlxWGFIa2lZUUd5aUpRNEVodFE1eStlSVF6RTJZOGlhSitTVjBjQjlnUVpUWlJvMGhDQ1ZhbnNnWVFLeGlhSVdCd0pES0ZpUWNud3VjUU9QelJpeTRnbDVWVFNBSGZ4QlZXUTViVGtxMWZaQXdnUmlnNjY0R2NncncvR3B4WXdKeldhYzl2aVkxQmRJQXplVHp3WGlkUDdZVktydGdZUUp4QWFkaVgxWGtBZE1MSi90NUMvcE1jTm0wT1NUMUtwcjRDZzVyTHFJSnlaZnBkb2VTSmhBYklUT2U4bnpRVlRQOFZsTWtpMnlBamFEcEo0a1ZsMERNOG05Ky95NlVtMFBKRXdnTm5MWVhrajZleUhHTDh1bmtieUg1czltME9TVDFHcHJZSmN6V2FzdGRoRHBLdFgyUU1JRVlxUDBHOG9xNHZnc0pYZm9qbVF6YVBKSmFxVTFBTU4wdmRJQ25xQndsV3A3SUdFQ3NVbTFmak41S1lqK09UN3c4QjZRRmJBWkpQVWtzZG9hdUprY1YxdkFFNVN1VW0wUEpFd2dOcW5XWndPNWZsayttNXdkeldhYzRIaVlzRDRoRFRRRCtmWk9TTHdUWlZ1cHRnY1NKaEFicmZkdThoYzZPTmFkNDdQQWVRVFpqTEhFbUJRK0N3MU1KNEVPWEoyRjhHUFdXYW0yQnhJbUVCdWoyWnVjMDhSUWxBdHdmTEF0T2lRNXNCa2s5U1N4eWhxbzM4TzdwVXExUFpBd2dkaVlJUnNLdEZnK2JlN1VMNXRoWkpzRXpva0dqdTdoZHlNcjFmWkF3Z1JpazQzZW8wRDdKWTdQRXJkZllqTXkyU2FoYzZFQkxERHI1MExRRXhDeVVtMFBKRXdnTnBhMjY0SDJTeHlmcVlUWkw3RVpsbkJWQ2RhcUlrZ2w1YmpKclNPRXRIZWJKb2RwTzZHT3NFbUJoQm1HVGJsamRoY0N2YUxQOG1sd0wwaXhHV0UxSDRMYjArdWpjM2xtWmZTeTU2TmtOL2xzYVVIem1qemYraG1tN2FXVk5DcGhJR0dHWUxQNExsL1dwVy8wVTBRODVnN2xVc1FGYVJ5Znk5eXBZamFqb0pLenlacnVqd0VVdmJ2OVcwNXpTWEs5Ykw4UW1qelgraG1tN1dWMU5ESmRJR0dHWWROKzFKZDJrZndJYTN1SWRjam5hTWM1UHRqaHJkcDBKc3htR0lxcUJMbzVWUTRoMmVMZC9uajM0aEMyTUtISmM2MmZZZG8reEpnWmpUU1FNRU93V1NCVzM5NExoUFNYaDloUkU4Vk5Fc3NuNWx6TGJJYmhXWTNBREtIS0lTVHJsZDlNRE1HMU9xUzk4Zyt3U1UyZVovME0wZmFUNzdCQXdnekJwa09zdm91VVRSSEtsOHp5YVNmUDBRcG1NMmp5TTB2dER2K3FldTNvbGhGM212bW9qaUU0NTRFanp1bVdieGVweWZPc255SGFudGRHNkpSQXdwUm5zMEIrWTZGTmZUbzhsRUhCOFdGTkhEWWp0UGJINHpjL0FrajhvYjFINnQ3VlhobThURmZXSmNObzh2enFaNGkyanpjR3k1UU9KTXdRYkhZcE9Ja1dLSzlNS0lPQzQ4T2FPR3hHR1pXZUhzMm04ODIzdlRJVnY5azVaMytKQlB3eWZNNER6U1hPNTVZWG50SGsrZFhQRUczUGF5TjBTaUJoeXJPWlRhNVliY2dPSjdRSXl4OEdSYW1aWXpFa2d5eWZPSG1STEJDeEdUVDUyYVRXWXZ1VE9MdTV0OVpmZWMyVDYvMS85SHVKQXpKenlacEhjamRGZTZXSEQ2Zko4NnVmOG0wL2hSNFBKRXg1TmpmdGoxSE5aNTliMkNaZXljY0psOVVRT21ENU5Mam5WMnhHQ0hGQzhaaXhkMHQ0dk9jRGNuem8xb1NQaWlVUE9pQVRkU21IdTF2cS9NYWFuTXN0MXlSV2srZFdQK1hibmxORytJUkF3cFJuMDdGM1M5dVpKYkZnK3dyU2R1TG9MV05wREtjSWxrODlQek1WWnpaanVJcFBsbnJUeG1XOE8rN1g1cHNwTXpjZS9GVmcwWTVGdDM4WGY1c1N2VTVZeDFianN5Q3J5Zk9xbnlIYW5tbmhwRUtCaENuUFp0WVorZDNrdG01WmpYcWMzRXpDckxRY0h6eDQzOUVDT0hjMnc2RTY0MGhzZnd2OWN2NmovSTZxVTFrOWtMbmdiRjdQdUQyQnF3ZnNIcFpreVdyeXZPcG5pTGFYVk5FWVpJR0VLYy9tc3ZNckJMRTF4aHVPRjFPMWFUUHBqOUc0ckNqSEIxKzB1cDVSV1NFMnc2STU2K0MwQXlMMVBCNDcrYW0wSHNqVVNpLzJaOTNhNGV2ZkwvM1pNMTZUNTFVLzVkcyt2RjZITGhGSW1QSnMycmFKRHdOb3g0aThUenpwZ01mV2QxNGErbUVDTEorWU8wbkJaZ3hUN2NuU1hyS1VGMFh0UEZ5VUFKbW9RMEQ3eVlwOWF0eDM4eHRJcHU0Q1RaNVQvWlJ2TzZPU2tNbUJoQ25QcG1YdmYvQ2tlTXUwWnNheWFuUWlQTFpyT2p6T25lWFQ0TTZFc2huamlCRzI3S2JqNmUza2JUSktkNTRsRS9YdVhxZk1VWDREeVhSQWdTYlBxWDdLdDUxUlNjamtRTUtVWmpQcmVISm43TjNRSXVHVXdaUUk4ZzFPbHM5Mndrd3lOaU9rOXNmamRlUVlJWEgreXlsbFFPWnk5bnh2UEdrcVZ4cG1zdjJNb1VpK0FrMmVULzBNMGZZaXZZVEpDeVJNZVRaTGpybHkyWG5HR09jT2VvZ1hzY084WHNQeHdUNXFsVlFsbTBGU24wVml6WmxENklMY3hySU15Q3prRGFDemFNd0oxQW5ydGVTanlTSk5uay85bEcvN0NTamVaeGxJbVBKczlwMnBVSGZtU1pkdzhuYTU3WXpma2dGeGpnODgxbXRrVVRhRHBENkx4SG5IeU1QT2M4V1hnbXFhdjEyYVRWNzJpOTBsY1N3VFY4bzFwVWlUNTFNLzVkdGVUa05qVVFVU3BqeWJYV2NxdEoxNXNrbThXZEN6dlRaak5KWGpnOWNoNkxNVWJNWVlRb1F0dXVSZ2lMUHpUQ3R5Q05JMEgyUnFnWDdlS216YlFuQkRsK2RzTzVwdmtTYlBwMzdLdDUzV1NORFVRTUtVWjNOa1AxeUtYR2ZsUHVFZVdPYTJNME9xZ2VXVGNQc3hObVBJbWsrTWZObW9hekZPMG12TnFhME15RVJIaFAzb2NEbXZrUzUzMERMWG9FSk5ua3Y5bEc5N1RobmhFd0lKVTU1TnRtNCtyU2VHZ1owbHdqMkFrL0RYUXpTYjVkT3hmYzkyVFd5R1RYU1c0WjU1Z2oydlZlbWhpaGVWd3ZxV1ROUjFubEdkWllNQzF4MG5kMHB5TE5Ua3VkUlArYmFYVkZFNXNqZkhmMFlRRGhMbVEvY2ZmLzBlVWM1TEdzVEdrQzltSjhaMjljd3dJTE5BT09wd0tJN2V6aGlXNVFJc24wMXVQOFptbEt2dzVLbDJzOTFsN2NrbmQ1UG5uM3pTNjZwU0lHT3hHVW5tdWE4dHVHNk54REpJSVhqQzdkTVNSVHd0RmVRMWFXVVc4YWhVWHI3dHNaNXQ1RDNJT2g1RkgwejZ4cnJPOUpFWEpzc1RJU3lSRDNIYkNZdHlFSnVNZE41eU16NzU1Qk5KOGxOUFBtbHk3VXlkV0VzeTIwZW5qWEpuK2V3bmhGNUVEV3pHS05VWGx2a1YzZkcvb01scXo2cWsvcnBPSWU1Tng3M2w3andWZVNtUTJXUWVyeEUxa2tsd1h2SFhCbG5rVkJJeGRzc3VUNFdhSEZjL3A5SllyNUo4MjF0OEh5SG4wQ3MvV25RT3YvdDgzOHU1c25saFhKSW1YR2NmaXRmZHhIeHNFSnVzeEVYSDArczVLMmNwUEdzRmVyekU4Y0UzS3RZeSthd1FtMkhSaEFsbUEyQW5aWWhIUmVvcU9pVFVjbDZJalBQSFpDS3FaYm50VXAwb09FeTc1cTQrcEdTOWFsMnhUTHB4OVF3dEdieDlkcnRrT3dvMU9hNStTc3FRa2IzdGVEV0xqQmJLdDMxVDlSSHpQOHhhc0EzVGV2cWxuTVI1WVJ5U2kySXRlSnRsZkRpNVdXUUFtNHd3dXVSMHZIdE1KcHB5VHMya3BjcTdlNnhxaUNESEI0K3E2ZE1VYkFiQmZMeWtmNGF1dnlFdXMvVFc3bGVqNGZpZ2dMT0R2akFtZDNLMHBVQm1lZngxclBZMmlPdDh5TFNCaEcvYXl3bDBtZ25MNVJmb1FrMEcwTTlRemNhNE13NkVvUXBheFBtMlk4bmtyN0hyazFYUGlmTW90VHl2dkRDV3BCRjhndXNSanNBNHc4Y2hTQ01EMkZoRmxwMXg3Ny9UUjNucTJxWGZjck9xSVlJY0h4Z045cnZNV1VrMkl5TUpGZnBRUzIxWk9sa1AxVDZCTWZGTFJSWFVuTEVJYWJkeTFJNnkwOXljSmJNY3dyTU9ZWjFSMGtEQzJXSk0xT1Ayd1RrMUZXc3lpSDV5ZGZJSmtIdk1EV3hFdE4zWXh1Q2V1K2dKd0l0STUxeVNxNVZqWGt2Q1htRkhZRHh1Q0htZDArdFVCY1ZzN0JMN3pyajMzK21qSHZUVUMwVzBlUmVIT1Q0d0FmSVdubURGWmhUWE0xTHVqRHFVZU1uZXVYUUcrQzNuSEVqMmRwNUtDa2ZacVdBRXlKVGRWUlEwclpVSG1iTitNZzZjSzdrTEtOYmtzbU44RitnZ1VGWTM0VGJ3NVNzZzJvNGVZcSsxOHB3TEtEdlNSNWdIR1VJWWl3dCtFbm92YXBZNEwxTE14dUlZYlR1MnVlK3NwTjZheFRtL05adkRxR0dXVCt4WUJCWjdOc09pTWNGYTU5dE1lSVJBVTlvaDB1RFVwYTN2ZWVrazV6N25nRC94Tlptb25FL21Nck5kZENvYkZEbktnMHhtbFEwcWZETDVtRlVyNVRnWGF6S0lmc29KSXFrdzRjYUdOYUx0YmJDOVJvcHhvU3dZazZWTjRxeGNyR3Y1dFlVUXhoU0tnQWdZS0NCNTJVb2pnOFZzN0NMYnprbHYrMnN5Z2lvbVRHd2NjS0Y5SmpiYkVtR1dUNGN6N05rTXFqYnNlYW5rc21rZDlWdVo5bm5veXdPMk1Zdk9Cc1hhZWI0UHc4bS8rbVpSejFreWwwTG90MWs5a0lFS1NtcWYxYVFzSDBRL0pTVVJaRjBJZmpnRVBVVkt0RjA0WmE1VHRORittT1hnc255bU01VUhHVUlZUzQ2T3dDWk10WFVyalF3V3M3R0w5R3htMkpEczJKa0F0RDBuTGlKNGNoVmt5OGp5MmVYTWFqWWpKeU1TTmptb29vanphVTFsbGx5MHJMWkxWamhmSUlwbUhaQ3hkcDR0ZEVmdXVxSlo1RUJteVhuZ3A4bUd2RGNyQnpKbzU4QnRmdHBJVnBNeWY2Qit2bXRsU0dVVms5ZlJkOWVLU1FibFVtMFhUaG42cGZSR2tQa1ZOZVJSa01YY0FVaEtHS3NCY25vL0xxMGdLelVmSE1ER0xyQnBnMHpPV1hsRUdMZzRoZ0dvRy85aStmUTRwdytiUVFuVDVEWmRGSEUrcmFud3RoWm5iVjBhc0o2NTY2LzFIZFB2Tm8rU2syTWRmUGlXcmhPZHRhUEQ4aDVrcFliOHZ1TTN6UHJvaURwTUJJT3I3UHY3ckNaTDZXZk9NYzZIRVpHbWhlQ09LbW1xd2xTeTdYRkN1VHp4UEdqQVlsWllVNVlKaTBHQTdYdzJnTk04VWhoVER0TlNITlA0NHoyVHdnU0syVGlGZWpiSTRHR2RrMGxhTWhBK3lIQmwrZFE1cHcrYjRRcXRZbU5DSVNicDg0SlJMOXNmWHh3d2VCZWRsYnBGVVZQREp3Y3lsOGYyQUVCdXlPL01qRWFnWGxQS0hlVS9CbGZaRmJwWWs0UDA0MzYwZWhSUnZUTC83alViWHNxd1ViTHQ3WVMya0FLNVpDNnE0VGlUczVaSVlVeUw4UEQ2dG9rVUJZclpPQ1Y3OWx5NDVFd1QwTVVlNk1paTBJM0RZdFFJeDJlWmF5YWJRVWlBcVZ0MlNCT2xNVW52TlBzQ3pDOG8zNHlnR1FReWpyc1NCNXAzUkNIM3VwZEJCazh0eXZyeWlqVTVDR1NtR1ZlSDJ4V25HaVBiamljZnBLU0JYREtieW5XN25GTTZLWXhSQjNLdm1FaFJvSmlOVTlKeC9PNG5MemlaTk1nY0pmTEppMHM1UW96akErbWxFWkZqeVdia0tLWG5LS2RkZ294TmF0NjVxWlI5WlBhMGcwQ21aai9DeHF0Wlczbm1wVUFteURtUVp1VXNtU0dXaUdKTkR0SlBCVUdHYkR2Mkc2UlRwcEd6UGZJRHFVVEtrUnBzdlVPZmxoVEdFQ0YzMVVTS0FzVnNuSkw3dHFOaDA1L2Q1S2F4eXpsbUhjYURJeHdmMWc1ak00aTZjT1o1alVqT2t2NzcvVEU2V1Z6dnloS3pVUE5PK3Vyb1RhUHpRU0FUMmR0SXlKb3hNeUZLcHR4MnlUMGZhY29PRjJoV0RtVHFnM3JFYW1DaEpnZnBwNElnUTdjOUpwMHlnVnd5OEszc0NJMTJWc1YvKzZLRjBSVElMYmM1TEdhajJjbTcwMk9XczFJUjJaMXRpdTJXeFRwVGdnNXdmUERZaWZZUXNoa0UvMlhPZTZ4b1A5Uk1zdXNXVWI1NUoxSnYreTRxcXhNa0EwSEdmdU1tM1hsZXZPYndMZ1V5ZGR0TjVoUWZJb0wyVmN3bnMxbldEa2NyQ3pVNVNEOFZCQm02N2UyRWNzcGNHUGRSbGhvbFdHVlhSQ2plVXZIc1B5Mk16b2RRc3B5T3MvZGlOazR4NTkybDFGbjVhazFCdnJzRVgyakpYWnRtdzl3NVBzQmcrbGtubTBGVXNGMEl5SzlJckV2Nlhud1dBSm1MeWgzVDBQa0RRYVpwUGZCZlZqdlB4cXJEdUJUSTlDaHZqc09tUktSWk9aQnBGTU8rMDZaQ1RRN1NUd1ZCaG00NzdaUUo1SktwSjNLZnY1aC9TRU1Mby9YZkpVMXduV3ZkaTlsWWhHSjV0bHdYeXNLNllPd0k2Mk16VnFINkVIYXZWU3dYNVBpd2o1M1lqQnpyQ0dhSU5lUDkvQThEWXZwdit0cy9JcThmK3lrL1c4UUJNclZZWXAzNTB2cEFrR2xZYnBodHVmT3NlYXRDS1pCcFo1K2xvU1FybDFZOWtPa2tadU01c0FtRm1oeWtud3FDRE4xMjJpa1R5Q1hUVVA2ZXBieURoeFpHOThtUkFpY2Q1ZS9GYkp4eUZ5dzNETHdEVzhqY041OHptRFpiQmJ2TU12ZjB4eVlxRVdiNUFBTG80bXhHbnJ6b21Jem8zRmNQc0FrQk1qRFpWc0Y0U3Rra0piWkw5aExibGc4Q0Z3eGVLd2xMZ1V5UUw3OVZEMlNPcUwxQnZ1TmtTcUVtQittbmdpRER0RDJtemhYRTF4bWxESmNjSyt1aGwrZkdDSk95TDMzMG81aU5JNnh0ckdEeWlienVxcWFndm93WFJjdmMweDlkck9TZDVRTU0yQ0o1c0JsNTZqakpIVUl5Uk4waytTMFRZUUlDWkM0b2pOMU1wUmxveWV4YnpwU3VmRHJaVzNQWlV5Q2pQWFNHc3BVL0NHN3lTZ2VxQnpLWVViZktpbCtveVVINnFTRElNRzF2SjNuZ25RL2prc0hUelRXaDdhTlY4ZCs1R0dFVURReU52TzNqRk5lUlFqYWFTTjFybG45d1FUNU1zblp4bDhqbitIanBZcXdqS0ZvQWxrK0w4NmV3R1pxbHVSY2RrL2xva3Z5QkllUUNBbVNpcG5USExLVFFNQkJrN0cvczc0cW5kbFArdEtKQUJ1N3NkVWVLQW5oMDZBb2p6Y3I1WkRDaEJsaVBXWU1LTlRsSVA2Y0ZNb3RmL2ZEQXRTcHRFdE4yNFpSWnkxb3RRNWRETERIQzdKWm0rQnpoTkdDRVVYTEEwS0RQajNoaTRtWGZJZnJUK3JXQytVVE1yUHJMaHQreWZQdkJSTk1BNVBlTzAvZ1U1ZUlzbjJiQ3VEN1pqRnlGbUxrdjVoSlZRaTFPM3N0a1dja1NaRzZxNS9zdDlaekdBWmt2dVA5WStjZS9vSFg4ZldtNWVhdk9iVEY2M3U0dkNya2g5ZVQ3ZjdvQk9QalJMMzNTMUowOXpqSkpJd1NncW1vOVhjTHBSSG9UUEt3bUIrcW5GTWc4OFVqODJQZnUwWXBkL0lxSGtvZi9TeFE5ZllEODJrLy9xMWU5OGFIMWpQS0w3bytQUmNscExIbjlyU2o2YTMvMDd6Lyt6TThoZi9hMzQ4ZStCZ241aTJzN1Jtbk9idGoxeDB5ZVhabVV1cklibDd6OU9vcHl3aWl1T0hweHV3eC9sczNVVjdSZWQwMXdtUHBieVlNYkthdmRET3ZteEJQcnVWaVN5TnlldnhMTFZNaVJGejNsNXQ3ZUVML3JscHRpeDFnK1hZWENOcTBLc3hrNVVnRFlXaTVSSmVEaDhoNlRaU1ZMa0ZsVURhMnJrd00yeVB4NGtzUVNhaThrZlJWQTJTbHJ4QWhmMTN3T0szMmhzRlhTMTQ2dVBNd3ZKRGFyQmpLd0xjazFlbWhORHRSUEdaQjVNN3doY2ZMY2lsYTZmZjlBblB6NTc5NmYvT3lzZklncXJBM2Ixb1M4dUo3YnF4MjlkT3R4TEVMWWwrQ0NhVDhmSnpmQWRjTm1sWWE1dGtkeDNpa1R5Q1d6cXlDOWZUMG5EaXRNZEFIaXBKZXdOb292aHMxY0U5OHVsK08rSWRTeG81alVyVDJnY09ydnZwQXg3NUxEQXZqckxKSVp2UmY2bWVReGkvSjkvbk5wbGc4VXRPNnhVbEUydzZhZXlWUWxWeG83VDRTYkRIT1hUb0lNWG1TOWhlUnA5VnEwQlRMVHlUZXQxTHBpRURaL2RpLzZoRGI0N0Y5dzdpUnZqTi9yOHN4L1QyWXg2ZCs0K3ZBelYyL0V1anVpS014dlBUZTlUbXJraDdNdjNNbkdNUm1wa1R1OEpnZnFwd1RJdkRYcC8xSlUyN1VXaGF6eCtBekxGbUpQeEMxcHgzb2dndytVL0l1OTM4VDN5NTUrYVM5cXczVFZJRE4xOUk2dGFMWmxEWGliSmRsMitReFVMV0NHTnBCTEpqcVNndFRpUE9ZeEhRRUp4TWNuOUdVRTRnSU1tL2J4UDRrK0xJNmdYT3gvWjdUWWZFa1ZOMDlvRVoxSm5udWdMNlpWZXNVcGpZNnJPN1p0UGw2NEJHbHNFZTdWdHA1LzRxdWhPeTRaeTZmTkhjUmhNMnpHeTFwUDRtNDFKcVZaS0NlOEFwa2xkVlNtSTZlSEJUSmRZZFBPb3g5blJNNTM2MjFzTzdNS283bEhqci9PRmt1R2ZVc21SNENFN2ZLdUM2cDRtdGFzR3Nnd3ZUMjhKZ2ZxWnpESWZHSFNGNU52Nm9oYWJ4cDNWcVFPQVNlSENNeS9DcW8wZEZPdDVOMUl4REl1d0tHQjFXZnFWVCtFQ0g0VkFLQVRSWGp6NVFBMzcyTGFMaFlVMytJTzVKTEJua2dNMFFVQzExbGhvc1ZYUGZWVUowbGUrOVJUVC8ycTE0SjhsR2F6SUUyV1hlaXJjNGpWK1NoOVpqSnRPUktpbjJ5OVRtZy92ZWJVQ3E2aitnNE15NS93MFpuV2ZSczI1TEtlZjBLZkIxWW1naXlmVFYvenVoeWJvUW5FZlJxcWV1b29TZkQvcWErME0xVFkvUlJnUGo5TlVTQlRpMlV2WFpLaVp5QnpvUy9IWVp4c05BN1JrMmI3ZU5uSFVaOTlHWkRwbGtKd243TWZiMVlOWk9oUFU0K2d5WUg2R1FneW1CL2ZJUFYxTTBsWDBUL1AxRGR0K3FnalFRWk9ERXk4OVpUZ1pxSzZ2aWROazNRcy9RMkFUR296WUhJL24vSFNJYnJ0eUJWT0djd1M2d3Jra2tFVFh3VFg3V0dFa1ZMMGtoUVhMSm5JSU4ybXhxT0MrSEx5bHhmRXhPa215YXFJNDl5eHRUOVNLZnIvQW4yeUY0NkV2aVlwdUV1MVorOTExM05QNjFnK2FPaDFrakdia2FOdXNqaElmU0luVnh6YklMVUc5S1NXNXBLWFFaS0JURnVxRWpyOFptRjFiSnI1UEc4R0tNRlJKQTNLQjBsTjFzV1VMNS9jTkVLcE1vMlNLMFA1R29ha2hHR1F6bWk3NFBDYUhLeWZnU0RUMEhzYUxITnlUWjFUblMwRjJ6ZldyL29PTnhMM001QnBwVHNzdEdZZEJzM2ZsVVZnMS96bGtoZ2h1RHJVd0tQYkxzaGp2MXNDdVdSUTR4ckdVcndqS25FdlhoaEJ0OHU0NTEwZWlKRnNwaFVFTHlUSDJ6aHNCL1ZxZE41bHpaSk0zMDRWd2xaMEV1aklqQmhUeXdhUDJqbUlaUGxzY3g1dU5pTW5BVG1pQmRVc3VRL1BsZGNna3g2VmFmZjNMSkRSVDZaM2s3NW9ZOU5ZTWxIc0xrczV0aVZBWmo1ZFAvMnl0Wi8rRkhjQjZISVhoSEljWjJjT01oZXBMaGxCazV4K01nME1BaGxZbnVzcGRVdVo4ZGtaZDdFRjBweW1kVS9BQ0U4THdQSzRMck14ZGxOVUVWR0F6T2FPVE1jQlRtSzNTN1pkMG1OT0s1eFRwV0hhWEV0RDQ5MldwUTBoTi9NK0kxNFlRVW1DcE05Q3hFazJkYVVVcUNrK2tDVGFrcm5zdE5MbXQyc0J2SldPMC8yVzc4SEtjSVBid2w2ckc5Sk9EcGxZUGlna3l1WXZOc01uRld1TG42YmlsL1hJb2JOTmFtckpSRWNDWHFEUlF3dGs5SFBCdHZxSVdKd051RTBXc0JYakVpQnptVEZYYnlic1JabWl6YXFCREx3VitXZVNJMmlTMDQvcE9manBGUkJrS1c2b2s1aHh2WnRJM1YyeUFLTmxNaU05Vk9BUVhWY3M5czJlUDdZdEZqaEFIa3ZyQU1WT0dzeHVaTnRsdHUrVUNlU1NFVmkzRVVWdGMzWS9rMFc0amZJZFlmSnB6N1hKemdJa20vVG9IelpyQW1wRjQyNnBFdnlIeE9Mbk01NVdTRHhvMzdMaVRMQzVpZ3cwTnMyT2N3NVhsczgrdWJFRkh6WWpyY1BjQUtVMFRHRnZremJiME5JQkRUTHFxRXhON0NuTmRxbDlYWlhCTW5RRm9hWVpneUM1UnJOTFUrUER3bXlSMlJER0VYRkJrOXhGT1hHYW80RE1SNlN0UkZSZU5tbVJaMEFPeWhFMHlla25FM0VBeU1DWllPWmVYUm5hMjJtSGdvZjlLWnZtb1dJSzBkZFZxRzMyL0ZnelYxUWEvZ054OUpvR0UrTEFwT3NBMlhhWjZUdGwydFNDb2RrTWNXK0l4WDJLSEkyOE1PQ1BPVmxTQW9yTmRPcEdRYXZFbUlTeFk2enBKblA4NXdLaEx0bE9EUFl0R1NqNk55YzdvYXUzU3pCYmN0SnpmTkJSTkx5eEdiNGdhTjZhbjZiaW5WUVBkRzZXcWtFbVBTcXpqUllia0lsVEpPa3FvUDZyaWNHRld2WWR2WXlWRlhwbE1RYUJjb29UZkNhR3V1aUwrdTJYcHRYQlFnQ011Z0ZXRm9pMkpmOXM4b2lDUTExMW5nSE1nZHdBaUliWEpLdWZUTTRCSU5NelFDSFgyZzBVYkJ5WTByQ0JUVmg0OWNXVmdVelRiRzZnengyWktmN0YyWERENm4zRnBPc0EyWGFWaWFKMnY4VFhkWm1DKzZ6ZjRaL09FVGNGMThmTnVMVHpDNFNKSXZoSkxhdE9GSnQ5NVBnZjJNVjFtR0p6T1VVU2JFZ0ZGenlLTzlEayszSkhvR1Badlc2M1BrdVdCNHB2MlhFeXZDRFhWMk8vd0lMS0FVZGlyQ21YdzNLdXBXayttK0dXbDY5WEhmaHBLazZNZEpKUWcweDZWR1llNktGQlpsYmpGSWFjTFB2SEs0WkYyMEMzU1JvdWNMRUVmcGZoQ05rY1VUQXB1TzdNMkcyalIrd1ZPc3NwR2FyekREQW9jNHZaQ0pvc29aOWlrTUZxcC90UHJyVUhhRnFjRFdlQXpJNXViUHRRaFRLUWFaa1J1MnVzRzlERVNiS3FTTVZaazhNMG1OMm90cWU1NEdPNUs2YXp5clBTdVZEendFdmFmTGVYQUluUSs4MURQMW5FQzRTUmo3dmNMY0JpNi9oK2JjYzUzQ2cybXlsRVlvMi9MWWdYZjlnVW1TYVpRTWJuRFlrYmdGNnlYbkd6c3RpeU1DQUJqS2tkQ1dlMHJEY2o0TUZxZVd5UTJiWjd6cTV5bHR0RzJVUWliRUJtS1hsVXhqOW5RT2FpM3RJU3g4dkcvdUpRb0ovREVIdTRhb0VNbHZnY3lJeWd5Ukw2S1FZWklFWW1CN1pPbUJlTEdlcUkvWUxlK1VTOWRkSHp0aVdEa2I4bGs2SzJEU1p4TmlFdzk5WVVoZldmYW51YUxmd1dXWUZTTHBuSE0vbFRKblB4aGxVYmdtakY1Nk1GMm5nb0VFWStNNEpDckt1QkUwVU5hajlPc1pFZUVoVEdCRDYwZU1oZ0l5ZTFTT1kvbWc2ZGVvM3lPU0srZlJ2L1lEZUpHeTdJZEVXRnN2OGNIOUNhanM2b0ZSTTZ3NkZDQk92RG5wOG00L3BsUnpMVFRqUWdreDZWdVpsYzA1Yk1jcnFscDNhQVVZZERacHM1SDE0c3RaVHg1VTFPY3pTUW9iVm11SllKMUMxbmhVV1BnWmZydStFMVdVWS94U0RUMHcrSWhHeHdIcUF6TDc1Z3lZbEJxVitmWFV5MWtWa3lDUXN5V25Fa3lGQnRUNnQwblRKdFd4SkxLRHRZYSszWVVSa1dSOUxzQzR2N1gwUnRzV1hKWHdYQ1NEUG5pbDFrSm5tOUFObHJkcG9LVTJ4MHo5Y3RjMUNYbk5Id3JCUGt2Y2MyR1AydzRaQlNFYm5QQlZ5c3EweXFYbzdQK0NBanQ2U1VWRXRhSGlyVFRqTWdBOS8xQVRJV2srYzF5Q3lzS2tJY0E4aDM0OFgraXNvZDdmKzJ0cEpHSzU2VmFwNEhrQmxlazJYMFV3d3lMWHNDcUM2czJ6dUVScElrZjdhWEtSS2hER1JRK0piSzJqVWpHM0VNWkYxZ1dKQVJaYk45YkJtWERPVnBtZFZpcFdJQXVtN1BNcE4wbVVCN0xiMndRVlpOQklIT01WUXhLOHc5LzZMWWZDd2wyalJxc2tvMTVZN0FTa0J3enEzTnpvUmVydGx4TXZ5SkZTVDNURzF0c3daazFCd2ZnQXhwV3dsemlNN0llS29RK3pXWjViS1dRZ1l5RjlRSzNEaldJS01yeTh3MG5TTHVIVUtYZG41aGVFNENXaUZKeWN4bUJVRW1EOGxwWTBwcmt0WFBiMXBuaUQ2WnZOZUsvVGRYWWVuVDFUUlJiZWU3QnhiTmZvTHIrSHUzcktRTVpLRFZEWlhSc0dkam5MbDVPSkJoMjc2TDZsS2VlUGkrWTFYTEJDMVB5OEl2YUpvR0RETHJnblBpU28rWktrQUhWaGpoK3RmQ0NIWXppVERNYTlTc0syTFR6VUEzRTJxR1dINjNYOHJ5dlZDckRNaklNaDJqL1E1Ukw4Y0hIVVVyaU0zd0JPU1B5U3duWDJVTlFCWGM4a3JMYUFZeWVOZE00T1ZTOG5Gdnd3ZHBEdk5GNXdsZDVxbVlsTGV6MWlOVGdFM0dkQmpGSjdQSE1peWR3VytYMkxGZFdwT2NmbW94cGlwejdUaVNvNnJNY0JBK3c4L2pnWjdvWDMwSkZCTFhwN2QwaW1YSmJCb3pDUE1vSTRnem51Qi8zUlRVZ2VXQ2VZMkZNMWxMQ2N1NFpLYXRlbmN6QStxT3JrdmVJY1hmNFFDclNDRU82T0FBQUNBQVNVUkJWQmpoYXJLVjBWWk1ZcGU3cktLSVRTc2hDa1M3dWVWM0x0NXh4TFlqTGFOcU81VUtaK2QrekdNbWk0empBeFhSazQzTnNKaUtJS3hGMndLMmN2ZlJwZjdWcDJhV0JUTDZxSXp2VmRwUFNHTnZjOTJxYjhqZ003ZUdMTUNTTjZzR010QVc2NjRxclVsT1B3QUw5cnJpNktpZURVbWtZelY2SVpKSDB6T2kzWlJUOXRHR3pKTEJ6RXJadFRKY0Vkc2xBMXdreU93WHRCMitaK09zYXRQRFBwTU5vYnExK0dmZmdwcFRhS0FwZ1Z5N0ZwMU9sdmNpWWNUYlJoYnhWTnF1SXpzeHpTOWdBN2N6dGV1ZmRWWTl3V2JKZnhadjFjMkJnMFdpZ3RqeXBnT0xkSkp5ZkZnc1lUTzhtdkVJYmMxTFNxTlFUZjZpWnJZRk1vdUo3SzlOTThCU1hraWdTdGIyNktyTHBJNVIxR1BmUEJtUWVVdSt4ZjRoRGQ2U1lVR210Q1paL1h4L3dsM0hyc1M3WmtnS2hRRmtQaHVKMTJ5c2F6Wk9XZDNSdFdVZ0kzd2RraFRqMmJMTEJvSE1zbE9wVlJlQ21KRUdvbHJYM1R3cTFyU1dUelV3SlpXZExCL3ZKT3RVYWFRVkNRT3IzYlpCTHFXTmJGcldrK1phd0laMFZxTGNrN3FzdnRkMGdMaTN5bG95MkJxdXFmSXdRdk5Eak9QRFlnbWI0UWtKSUQvd2t0TG9manFBN051N0tGSUxaSEJVWmdNa2NCeGNjU2k3RHVvN1dXY2ZhWjRJeUZ3a2xrZi9rQVlQTXRhMGRCVVVWcE9GamwrTU9Xc21TNUJwcnJyUy9Mb2VITzlPMHpPUXdROUNLV01EZzJFOUsxVUNaTmkyaTJPU3FSK2tqRXRteWhyWmk4WUV3c05jeDNaWVZrZHVNd210RVBKNFlkd1h6QnJKb1N6WWRCdzFpbGNCRzlyRlpvbFFKaGlYOWNsQWtGWEZrRG9tSXh6cjE2ajZnQkcwVDRiTjhMalVkYmQ1NlFMR0JWNlV1R3lRV1ZMbjBJODhrS0YzbmlWNG53Wko4eVJBcHRZaStzcy9wREVDeUlUVlpCSElDTHZoU3FaL0dDU2ZuVFpiSFozK0JKUW5yeTJWWW9HTSs2a0hYV0Fza05sSFZXdVMwNlcrWnNqZlp5eWZ5UVhMS2JEa25Oa0F6ME9PUndFNndEMWx6endvUzgyV0kzY3pKamtYc0lFdHdOYk9TWlZManhsd3lCRnVKdHJPQWp4WWZac1NjbnhZTEdFenZKcmIzREVaUEo5YTlXaVpxQTB5VTdHMElldHVFNWlkSjhQdnRKT2JKd0V5ajJ1ZlFlMlg0LzZuOTlJMmVZYzBoZ2Vad0pvc0FobVlMdmFFRVNCVEo5YjFMM29FZEhydVc0NWZQTTBWQjBmRTdmOVlQVG9XeUdST21VMnRYb3UxSDZ4YmtHaC9ibjNlR2RoNEowdjNqczlBYkplSUZpdXl6TDhoNHZoaWcwcU9IZVlxcllETmZrTFFxMUxsLzBQOUN1RUdGV21haDB0MXAyL1RjaHdmeU84ZExrb0xzQm1lSVB6NzZ2NWphSzlnRnJWQkp0cVVOdXEwQ3pMY3pqUGpjWmFoNWdtQVRLMTFvSnBVYS9SLy83dU9Ya3JIc1hkSWd3Y1p1bFBsbEdXSC9RZzZMQUlaZEpydFNCTWdjN1JPMWZFYlhWQ21XeERMa3JuOFhKSjhlZlNScHM1U1JVdUFETmQyNVpTUmkxalV1azFKNHFhMXJXMlIvWjMvbW1NOGJGdmVHcmU4OU1td3dnRHdMQm5xNmQ0UW43Slk5N2tJck9MWWJEbzZ6cFVzbCtCMlZFR1piSWVIZXJkeWhCd2Z5RThQT2piRFk4MGVrOEV4NXVzZUxSTjFRR1pCNm5QS0JSbnNQRjlrQ3A5SThpbDhUMmJic2JsenJiaW81Z0xldkJQYjNNVllQNUowRDJrd0lBTXJsQnVVZ1RWWkJETGlnSzNWTHRoUWZjczBzSEtpNkRzTXFRVXl1NnMvam1RQStJcE5Pd2hrQ3RvT05nM3d1NFg3YkpuMXYvbDhXdkdtRUFQWFZocHYyWU94cCtFaHpiUnZSY0s0VDB3NjZldnEwTktCelVHR0M5aDAyWTFFamd1ZmdLWUpwUXk4WUp2cWNZVjY4K1FjSHhaTDJBeVhOOVluWGErYklWNXkxcDNrNTNoeEIyVFVVUmtQWkxEelhQTUtuV1QwTkw0bk13QmsybHAzTFJtNFQ1dmtselQ0eVBZUER6S0JOVmtFTXNBekcxUXdmYndCVVh1SDZjU085Z3BZSUJQdlJWOXlmK0wvbU1wNElMTVBJUTVSNjZWaWlGZHlHVXZqTFZldkpzblZxdy92cGZMS2p5V240VnFMblFEeUJSOXVkb2pUcnVzcEQybGlIY29JNXZHcVNkV0JBcEJ4SHU5citpSHZvbWUyeXBTeGpxdTBjbCtUVVhZaXlRZGExOFBaclliTmNNbndLTXQ5S21sbHA3K2haS1hRUVJkazZnSlBQSkNCTUFlcTdQUzZ1cC9vLzE3Q1h0VDdhODFCMjZVM0tLSG5mcm5WLzNvOVVJdEJ4anpZdUtEY0dtYjc2QjdTWUVBR1NFSjc4K1ZuZ2c2VTdvSm9zZ2hrc0Ird0VWRU01VlZWZGZwL0xsc004YkRpUUtabUlEUFhkNGgxWkJESUZMUWRMSVJUUmxqdW05Wk9TSFAyNzR2MndwWWRrd0ZaMnpxRmNoKzNGUkRzaW9UWnQ3MGFtTDdYWlAwSTdNaUEvWTluQTZYcWg1RGZicGNZS2x3YVpOQkwxeFZuRk1rN3RWZythT3BZSUdQcW5UL0lOYXhSWnJsQUtSZGs4RE1aT1pEWk5KNnAvZHU1YXNJbnpNUUpkMUZIbXBvRFFPWTc1T0laZlZrc21PclpYd3d5RjdYcTZta2dGbE5EWEUzYlZHZEFCak0xUHdSVThjMndtaXdDR2N3WGF6S0tEd0hZaGczRVdiU005RGpkSDJjZ00rOVJLL254bU5Ta1krNmxZejdORTdlQ3RpTlh6QU9CZk02R1J4UWpMdWVMQ1dZdUM4SmVCcDV6OFpGRUxhSThrb3FFNmRsN0ZEUmxSYkxBZk5ySThlTFp3TytWbWtxMURMRno1UWNrWURkaVBVY3JJSWFVNnlvYjllWmhnK1ZUNXl3Uk5zTVZ3aGg5MWhmUE5NVTJBY282ejc2N0lJT1RrQnUrSllNZDRKNHFzWHRvbDZ4R3VPbk5wb1k3bmQ2cVZ1a3ZSRmVLYTBjSlhRd3lkYjArTmRMMXZLbE5LT2VRQmdNeTJPNXpLM1ZnVFJhQkRJeGMzUXJaWkM4cVFPWkE2UUwvRzZuWmtJSE1BajFyQm9GTVFkdEZaZWdiUUZzcGw4d0Z5L0N5ajhsRVVUMHpzcmFmdzg4Rm1GYjRnU0poZHMyWVJxbnRKR1dKZVh6TDU0SVBuM0Q5bWJuWTVqUGd5NVVma01DQ2cxOE9rMzFIcGFIZTIzNHVKaTBEVnZVeFFRYmxyOG5hbXF1NVNtZjRuWlJENjRHTU9DcWp0MHUxVDBuS2JPZEp2SHZ2OERxTFNMTVFaUDRRcXQrSjhDdGMvZGQrUEVZNDNWMFdnMHhINzBIamRPeDA5WlJ6RG1rd0lJUGwwSm5lUWlrbm84a2lrTUdZYzZUSXpaUkZ5eERaVk5hZTlRamJQcVZpOWVvZ2tLSGFiaFhmUnc4Y2xuUEpMRmdnWXgrVEVYdE96WEV4V2I5b2pGT2RtTjJMaE1uZU5RUjlWNnNLOHFYTGFjWUY3MDdxN0N6eEl4S0xnRWxyS3UzU0MxbmVrQ0Z4MXFCVWtXVTkyY1UrOEVxdUNNdG5tNElrVVp6TmNIbHZwdURsdnZtbWFLWUk1NUJiV3NVOGtCRnZjV2lRYWVqZjkwb1g4a1h0QUtYNG5GVmFzd2hrcHNVdmlHN2crZERuTUNxbVcyYS9WQWd5NXNPWFUzcDA3V29yMmpta3dZQU1QQS9PUmtVbzVtUTBXUVF5a2ZjT0hRRXltY2xkVDlabDk5bVdqRXFSeWRtL1FTQkR0VDByblRwbHlyaGtZRC9zbUlKTEtRYXFoR1VEQkpzdmdTTS92WXVFY1Z5bnhudmMweWFOcVJvQmdnMStzbmtMT1ppbDZXVHZ2Y2N1TVZRWTRKQ1pabG5KVDc1RzRsaVdJQjZsYjZnb3NIREh5bEJCaG8rVThucU9XaVJBZkNKajhlTS82RkxyRHd0N2I3NHBvZ1o5eXRqbDRQdGs0SlZMMWxPUWdYYkZTZzdqTEYwVGwvZ085Ym1lWHJ3UVpKWmVEZFJmaVJwOTJXTjRicFZPLzBLUW1kYUw2S3dld1p1NlU1MURHZ3pJd0J1aWQxZGFDeWVreVVLUTZXYnVFNGp4VWRPSldxYjBSVFVaMVZ2ckRHVG02VzNJSUpBaDJxN3JFM2ZsbENuamtvRlJkYzJVWE5ZZElsT1dqUXNqWHNXbVQyOU41dzhOZlJvb0VzYkdYQ0dWdm5MTGczd0oyZS9QaGpESTVFKzZIYWk2am5iVWZZVC9lT1hWK0xteTRoZ3h1bUU2RWRzbE9ZcmxsK3EyZEtxNTAzeVEzVFAybHFGVkFUb0RiVnQxQ0p2cHBObTIvWkdhNG5LQlQwelQ0TzU0N2hGZlNENmZna3dkbWtjQ0dwZUNTM3NOMGFwZFRZTWNTaklveWU2MFpiUkJmdlVNdVFEN01pQmp2cTVybGtrQWI5cHNlNEl3SUFOdnlKMlVXdDlPU0pPRklJTTZkZlZvZVd5YXJoTXhLUGQwZURPZHR4bklZTGYxNVRyWHVnOENHYUx0Vm1ubGxQbGpieEE3QkNaaVd6STlQYnRrYm1iSi9BY0JXeG9XT211bWJCb29FQVlqNFdWRExzNHQ2a3MvR1RDWjRnZmkvZjRVN28vYm9JaTFSWkYvWWNNcVB5QUk5ajZHb1VRUFZXeTRKZEU1S3FXR2V0MHNFYVA1SUtOdDdDMnZFSmtoWHZOMzNWeEhLZHlSUUFwRjN2TFlVdEdXYjZ3ZEpYOUZXWUVRUWt6WDNUaTFaUFFQbEZGY3ppN3R5T3Vrcm10KzdzTVlQUkpmUFJPWGZ1c1BsbUthb3RMZC84dTZDeGMwdXZhMFdSelpoelFZa01HWTlWVjZRcG9zQkJuNEs3UHUzLzFzUTg2VW1XdW1xUmhONnpxaWZnTGQrWFFzMVByWTFZYy84NW5YZk95SE5SWHVWdE93OWx5M2NsU1FhTHREczQ4aC9CbEs5M2g5NDBHSVcvdnEvcWRYWkFuYko5UFFIU0p6OXAxWU05WDFSL3VxbkZWZGdUQ1lrZG02REt2aEQ1NFUxL3VwcHpiaXpRcXZQMUZhT0dQbSswbHlJT3VyWjRobDFWOHVpTnJUallKTjMwRVZoM2FDM0xidHlCVDBMQUZMTkI4VWFHZ3BYWFpNQmp4UUhxWjIxQ3lRUDhmcnN4Qm9XS0x0c0JXMzNLSjEvQ2J0RlpHRTZRb1RaaXI1OXJSTmovc0duRnZ1akdLeGE3bEVUV2pKRXFXWDNGbVNiK0dJdEdZcHgyOVBXMEl6MnF2WU14M2UxZ3NudURFZ0EzQzNCUkQxbnBBbUMwRUc2NTNzUlZIL3ovUnY3Y3NGbzIyUzFHZXNSS2F3OE5LQnNweU43RzIwSXIwK3Q2SEkxSFpIaDBHYnpWT2RTTFJkWjhrN3R0NzVmWURJMlUzK05ENWVpWjd1ZjIwSzdQYlBGRmsvUXdmU3VqUGxlMnI0MWxyZktDdXcveFVJQXpuV0RLa3hFUUFuMTAycUNlVFppRmJzUUpEUGQ1U0thNjFWUXoxMEFMT2FtRmN0VktFZlA2UXNJWWZxdlliWld0aVYwWHhBMFVrWTA1SE1nSHNoTWZ0UnlYOVg5Y2ptbzNadEpnekFYVFVSTGdBQVhIZnpacE03cWpXN3NsVVhuNE4xdUFlU1dzc2pkSXVkVWV6RFFpbC9MNnY4Q1JIL25pemVUbDdxR0tXWm44Y3B0R1FNa0poSEZ6MHpKSHZXVG9nQkdTejMvbHA5UXBvc0JCazQxN1RaK3dwME1aYS9GUmo0RzBZendpNU9ZNC9yY1FJNTlicUVjV0d1L21wYVNpVHVwR0hRRWlzd0NNUlk0UzdwL3NoalUzU3hmdzM3OUVkbjRZaVpVUWFZZFU2bUptZmhSNitsVE8wdUVJZGhWa1g2V3o5SFZNc0xnNm0wTG9ySmExblBLc3pUMVRUTnZ1WFlwTTZlNW5wZDRlemoxc3BqRnl3VkJzUVJlN1FtS2syZEZJWkxVOVdHMnBQblRhSUowSHlRZldTZVNobGFGU0F6TUU2eVBwWjBkYWwrKzFpVncyYzN3ZUpRZkUwMXNGbi9ueTVOTjRYTWV2SXR5TUJlZDFmMnlOT0VqZVlXUE8zWTFLdCs5eDhLblNUSm43N3BZMktRbWZqcjN2U3hMU1ZOSSttYnlWWXozcHBDa0dub2xZVUFHWHNaNVVBbVR0VHFtcW5qaERSWkRESllsMjlKRVQ2Ui9EOWhrSW9KYkhVaFFLYWpHanFuRG9kLzJWTVBDRlcrNjAycTFLNklwTmV4VU9iY1UvSVFRUCsxVDYxRUtlMDduL3JQV1NObEtNNjEzU1hBMktJbTh0RTNnS3gxcDQ3SjAxVXJuSFhpZDFFaVgyY3I1YlRyVE9rNXVlRC9lcnB2Y1N2amhWbTJKOTV5a3RwRzJBR3V1QnhrTE1jR1QyQjM4Rm5nWTN5WVVzaXlHRjhoU3BWTkF0NXBZTGVLdEtFbkg4UHZrN1hWT28rUno2UnBQbURaMHVQQVlpK0RaSWJZQ3JyS25FbnVnSHhYcjFnK2w4VTRlVzdMVDdUanM4OEtsdGh2L0lDZENuR2wxdWFUL3hWRmI0RS80MEx5M0Y3dHpkVGdzSXVkZmxnc3h1YkM4TEFmRStoVnVnT0M5VlMwaTJiZlZBZ3lYUTB5TTNveHliWkx0a09BQTVrall5Sm9sWnlRSm90QkpucGE5djRYTlFYR0NQL2Y2NmVPM3FNbEVvZnhYbGlNZjM0cmlyNjRxYXlUbmxibGppRDZRS3lqNGk1V1RvQldldDJTZmtrWjhZZGV2dTJDV1hidG85UmVGazFEQzJJWXcza1E3NGhhRG1WcWR0NXNYZ1FYRGJSMDNJVy8zYjhWZlZueXpiS005NDhYWnR2R3duM3Q0dGlXMDhsaklrMkJEVGR4OTg1R05OdDZ2UkQ1QjZMZmFPcng0aEtWakMyVGRna01pcjVwY2NvSjN2dnZpYVplZVh5ZjNqYzVOZEI4UUFLTmJ6bVVPa0puTkpNa1h0Y2s0bzczd3pacWIrdHYyV2wyR0E4dVAvZHY3QVF2RERoUmw5TnZXUFN1U01LM0p2MFd0Q2plMHoyTzFWRDFHSnh0ZERGNURLNUpjVDF6UTZ4QnRlVEd3ekw2bVdjZTBpRFRRbS90S1RGcnpUdHBxTmp4MjlSMnFuSDhicVlEWDN3K1FMUEFucHhjOStRbWVNZFR6TWxvY2dESUNKZmYxVGpwSzJzRFMxVEx0Qi9paVIvcHdLZnhIb3VUNUxla3RMMytqYXVmZWVicURRazVDMG4vbDBUcWsrLy9vLytLSVNLOFZMUEpEYWo3bVlkdXdFQ1N0Sis1ZWlQMlFhYmoyZHFTcy9VUDdneGlTdll3WHdVTXdxTEFsbVZkMGpjRnNNbExnc3oyV2hyelgwcVlGWVAwWjNXbWMrZUZhZHR1czIwdFVvUGF1RkQ5T1JzbmoySGh4U09kT0hrb3VYUExxWFhJeUQ3bDI0cWlYenYranhKNWJXNml1NkRmT3FsamhvOWNlYk14YTdFVFN6S1JNWC8wTGZ1SEZsa1VmVERweCtZbnVwd2NGWGtmR0gzNlI3K1V5SkZKODVpQzR1ci9pVU94bVlKTTlLK2ZQVllqOUEzeE8zM0QyQ2xSM1FoYXB6SGpmWEw2U0ZFTExaa2pEYm5XSSt3cmFRdXpReG84eUdCdUgvZ0tPUkZORGdLWjZKUFBKQS8veTVWVWxnODgrNHZYTExIa1c5aFBQSkk4OW4rSlpRaXJWMmJjZmdpalpOVXFXUlNrMm03VFkyUy9hTWRWdUxVaDd0TERDQlRha29sdEEwWnpNS1NtemNPam12R1BTYklvZXVMWjQrOUxnOTZORjZZcmR4NHBlVS92cDF1VTM1ZDhDalA3US9HM2Jvbmkwdy8wWHlzRElqTFN0VTE2bXdXckhNaEVYL0JBOHJydkJCaW5LbkxxNC9qQVg1enVCaDF5c2Nvd0dkSHlvVXY2UCtKanRRNjV5U1ltVU1aYzd6TEp4WUdGL0NRcExsRGRYUEZvWUUyS045Vk5NaWd0QkptbVJxVnB2Y1MxelNRclk4bTB0U1Y0MG1vWkNESWpDN0NrV3k0NVlPSVR5RUF5SDlqMmhsRmxWbjVXUGM3cmlGcHFUYm01QTRSbmMyejMrRCsxdmtHVG02T1NPb0cvODhJYzJUYkxKa0JNWExEZ2QyVEErOGV6OFFoSGltNXlvNlZtT2RBY3prMFNIRGcrMkgvU2pOaU1hRjh2cVU2MWZLVDJhNGwxM2VJSm5aenZMMHZvbEtwaUJKc0V0WEZhYk5vMnRRMHlUenh3L0lNUS9RTkh2L2pscWdYR0p6T24xN3VHM254RlpYd3lXRlBXVGtVWEp3Y3l1MjRMdXZhY0xHemF3TFl2ZkUyKy9Jd3lIWStjU3EyM3ArWWVrVDJrQ2pxdmorVjUyU204TUE1cTl0S0h4ZGdpMnFWTm1HZGpTTVlJN0hKbTRwenYrTldWa0R0TzhZUFZxNXJDdnVOaGxMRUo3WFR4YzBwMFJyUjk0QkNXaVB6R0l3Wmx0SE9pUkttN2hRUVBYZVV5K2NrNCtTYXJUUmJJekNkM0hraStFWThJM3RsTUY3S0c2ZDA0UFRIVE1adlh1alVPT1ovTU11bjl0Mm9QRlR3eGtNR21ac3NXOGpLekdObzBLanhTMjJjT1plSEVNYUROUjMyOFN1cW1kN3lNZkpRVkJqYkxZVWErbmRwcHl3eVVzbXd5Rm1PRUdybkhCQ216V1cxUWU4eGhnU2pMeTAzbitHQUcrSTR6VlpETmlEWjNYTlpsWXJXLy9pUHkrckdmS2tOOWQ5SEFTNDlsY3VxVkFOcFg3MlZOczBDbUNhZGh0Nyt5Q2JMT3k1S2liZHo2K3UzckkyTnc5aklqUHVKQUJ1NTBhaFJrdFljS1RUdExmeWl1NEFObnFzT05XK01kSWhrWm8rMTRWcmhoTTJ6U1c3UU9uV3lYMUdGV0dNelRIVTBVd1RxOUxTT2UrV1lJV0RhR1lweEFNMkdlSHl5bzBhaDUxLzV0R3NLUXZxSVRyVHZIQitUZXFiNk1ENTBSZFc5WmZDZkJnUnE0TEsyS0xqQUdKazAyaGpPUVdSS251QzRsZjRLbGV5RmRyM3VwL1NMZVU5MFNOZFN5dGNBK3BNR0JERndZOU5veFVOb2hDUmJ0OVhqSXNvWGtGenpMQlp2T1F2b3NjNHkydzN4SFYyUVhiYklVL0hKOVZqUU5zY0lndzZwcVdZR01iNzRaZGl3YlF6Rk9JT1owZS9tMnc3YXJmelppMnpNelV5cU9qNW9CRGlzVllUT2ltS0NlSlBFYTJCYzdWUnlHbE5lZEZVMllnVXozRUdsNGRSKzI2V2FpekJUejdoSmc1MENVbU0rV0R2dVFCZ2N5bUpMTVpsY3dDM2s5dXhHU1c4WnJSanVqMGlTcy9GbG1ZV2lNdGw5VUcxdkQzdjR0YkpNWW1XKzhaMGxzaUJMbUZUY094S0ppakZVVVhsTGJKWE5nd2VkSHNmRnBSbzVqNTJZWnh6YWI3VU03aGtmNzZUNng0NjBBaW9ybFUzZTJoaFpMTm1PT0VjZ3FPd25hR3RnVXNQOFRyL21iSDVjbzgyNmRaVUJtVWI0N2lXRjBYWnlIVUVQUHZJV05jMGpTWk4wMnowK2RReG9jeU9DSmx0bGU2UXJQMXgxK0trZmdlVy8rTzVsT1pJeTJMK3RacEJrMjEzVEl1dTh5SnI1RllvS0VNTmlUWWE3V25VTzI4Mm8vc2MzWmhRUWJVOFhZQWVDM0RYZ1d2KzQxSzRJVk1PMFRTUE1lT3lNTnMzeFFjSjJnRjJzcWs3R2cvUEJrb1VraW9RRzhWYUJTNTRSYnhvQ0ZBWmxMY21NRFMzMUhIR2hYcmhUckllbmpJbjAyZVZSemRnNXBjQ0JqdjZ1c0M1NnZPNmFpTWZxRTVFdisvT2Vid3g2KzRJdWtPZHYrSnBONkpXZ09Kd0hMWDNsaHNFZkFnR2c3enF3cDVmQnQ2WGYxYy96emJISWtJeWZBL1Fvam1yaHE3cWFsbzFjdW1PVWJCRG5MQnc3aEhZSmVIditoTTI3ZUp1a25pWndHbXRuT0JkbzIyeDRETXB0cm9pUnMwVDJjYkV5UGJrNWxTMXF0Mi8rZGY5cktmbnZJd2greEhxN1ExUjQ1VzM2YXB0cXBSKzRpcHgveWxoQjY5TGJ2K2c3S0d2RzExL3VHOG5ibGhjSHlEWkJwdXZPMENlTUdZMEFlTzZhYW1HZERVWTJXQnN4UVM1dGZmTUhkY2tNRzFmUmRHdkJaUGlpNDVmT1djVGFqdTByU1R4STVEVmhkS041MDB2MXBRS1p6VFpSY2NyY0Q1aHUvOFBtS242bk5zTVE1cE1HQ1RKZGViRGdaSzVpKzdUek5uWXFWYjZxTW9LTzN2Wms3YjV2L3RzaFV2RkZHQ0UyVEY2WWhkeWZlYnJBdWxwZ3VhOGlJTDNVTVZhMnV2c3g5bVR2d1czYzNSYTFFOVFGMlMrc1VYNVlQYTRaeEdWTjlhR055bGRjQTNHSFhEWFV2YzhnYWtQa2htZXU1QStwaVpTTXZKNGNGR1ZTMFNoWS9ONG5ZNGU5a3dyNTlDQi9UNkcyUGxaMDU5NCt6aXBzSFdWaUdubjYzbDFBY3pRdlRFQTkwNTgxaW80b0x4LzVIOWNNYmdtT2VEVUUwWWxLZEFZM282SnJEc1NNL2lSQkY2bFZzSjB0R09ENllBYlRQaDgxWW1yaGs4dW90U3NGa09URDVlQlNwSGJJR1pGU21lWHRGUmMzdkxwbWlPdUFjMG1CQkJxdktvUzV4VHU5dCtmNmZFaDRlcS9YU3pSaTU3UmowcTZLV2k5YUdhUGFidlhvLzdjVUhSUFBDdE1YWFR5NWIzdytXSE5yOVJ4alBpTXpPc3hsUTd4RFptL1pISjZ4eUMzcW9wbW1iYXJGY2pKbjFpK09ER1VDREJwdlJ2V0tKTVFrTzFnQndaY3RRWVJqckV6QWV5T3lxaDVpYWtqdHNLdDljMWtRRlBobWNmN3Fka1ozTDBCUys3THFpSk1mN2tkYThIOVNhVWRvKy85Q3EvRWJ0aG1CZUQ2aTZ2REQ3eDF2WUdmbHIrOVJ2OS8vM25xaWN2dkpzYUxwUlVydU0vNjd0N3BZaWVaNUxlR3ZmUzlmQzhjRU1lSkVzd1dWTVQzWkxwTDc0eE12Q3pXZXVJdzVrbXM3VEJqeDkwTDRiVTFRRjNFTWFyQ1dEcGY5bHIrUzVpODVDV1YrNUVrVWYrZVVrZVVmQkJQUWJOa3JiRzBKZG1NbW9EZ2l3NnJNY1BaNFhaamI1Ky9nUnJpdkRzY3l6R2E1OEVYVTJKaDJxUld0eGxCbTExZ3NyMFZ3amVZbnBDNGFQT0NPMjVuRFdFUzZqeDR4OVhXNXk5elZRZHphazJURW16NUt4TjFXQ3hVVnQ4WGo4M0VNYUxNakFaS0lmUzNyc0toMmQrNzBFcmtIOEpkODdqSnlqdEYxaWNsMGQrRnRrVkQrTURJYVdFT2F0eVhIMndORVFGZ2NJTnNVRnl1ZmltREhwQUp6TnZoaVFNc1B2RXo2VUpML0FZQXpIQis5TVdBNERXeTR1NDIwUzZtM0tTYmhZQTIzSDBtK1l1ZStDRER6Mkd3NGY1blBHM2lFTkZtVHd4VVAzTUp2RC9OeEV2dmdySG9yN0QvL09yZUVFSHI3dG1NT3c2SnV4dEdUcVFXMUFRcGczdEw1MTZHbEVzQmxPS1N3MWpvR1diZkNYNEdNeVg4VXhZdm0wdVk5dnNobGNGWk4wUmdQeUV5VW1yMk5PWXJnZ0EzUFlHM2VQazVhSWQwaURCeGx1ZzJ3a3VZc0R3N2NkcS9CR05IK25MaDVvemNYNEYrNGFYaGl5N2tCc0NONmgzRDBzbnliM1JnaWJRVWc1U1NyU1FPdzhGOG1PbUxrZ2M5SHgzQWgrNUk5YytJYzBlSkRwK2FaUmtZeDNXZDRJYmUvQXNkeDlkRnFzNlEwUzNVZFcwUWpDVUhVRllrT3dYaDdteVIxUlhpZXhmTGduMkRpVzdydS9OYS9KZlNnTllCOWtHZnRZTWJYQjRvS00vbHpLVDJ3WTdoZUpuYkovU0lNSEdSeGVYemVzN3JIQUNHMy9ZUExnQXpnS3Q1azgyRHkyK2l1QTRrWVFocW8xRUJ1QzlhWXpRZ21Da2trY0h6eW9wcmRqYkViSkNpZGtXZ040dTFvSGNUZWY3QlhmY05pek11cXBLN0NaZ1V6MGxpMkxRQVg5UXhvOHlPQkZrdHU1NHZkSXdpaHQvOG5XTzZINjJxL0ZEMW85RUVKZm93aEQxQnVJRGNHNTQ0eFFncUJrRXNjSEw4eGNKMW13R1NUMUpKSFh3R1huUVVJOTg3TWJrUG1WZDZCMDZoNmVLdnM5ZzdSQ0htVGd5cVRYRDE3VXV5YW5VbTBQSkV3Z05rUWZ4L1RESllLeU9JbmpBeHZzZ0N6SlpwRFVrMFJlQTcza3hRLy9JNTFkVTc5aEpxTWFaTEJFM1JMdnk4bnZCM2l2cE9seTdKMEhHZnhxSDdIZFlobmRYUm1WYW5zZ1lRS3h5WFUwM3FjTGNpeUY1UU52MGxhdVZwSEFacERVazBSZUE1M2s5eFB6dTE5dkZVOHYwa3VERFB4bHQ4Ulg2bStMOU41YW1sdnlWZ0F5N1VCV2NFbEpLa1ZXcWJZSEVpWVFtMXcvNGRqdFdpNXhoQVNXVDllY1AvVzRzaGtlM1NRNlFBTkFEeng4VE1SdkVVVDRuc3k3TTNJTk1uVnhxUHRpWDFveVU3YVRPQ1BsUXdVZ0EvQUs3RjNneGFoYVRxWGFIa2lZUUd4eVhZVk55N1ZjNGdnSkxKK1llWE1wWWpOR3FQMmVMaktUdk5RRnlDUjNQdmE3enliSnoxdTYwQ0N6THc3cjdmNkpQS1QzOW1HZm5oYUFETnhxaDFaMTkxU3dVbTBQSkV3Z05ybHgwT1pPc2VRb2l4TTRQamlqSjQzMFhHazJJMGM1U1NqV1FEMTVENXd1NldWampIbTZOQU9EWTZHLzBvWVJjOEhhVFJXejFia0ZJQU1iYW9qUFJHcUdkOGU5VW0wUEpFd2dOcmtPYmpsUEpuTFpwUk00UHBlNGo0NndHYVdybkJBcURYVHhXdjhyRk1ha1B3aXROYU10bVZyeitJM3g2L0dCemVNM0p0K21NOHZlQzBBRzN3dDJQMnhXbHVmZFFGZXB0Z2NTSmhBYnIzdHhqb3QrUmRxakd4UmwrV3d6NzNoamxYVU9jUXlxWUpMUGF1QVhkNUQxeFAxeC8zWGlmV0w3MGlBVHpUM1MvenBCeFA2ZXNsM0tDeGVCelBZOTdQbXRWTnNEQ1JPSWpUZUNzQXRiOTVKR2lySjg5TGZ4YzF6WmpCemxKR0ZVRFJpUUdaV0JLRmNFTW5pWDVKNzEvRmFxN1lHRUNjVEdHMjc3M0FObWoyNVFsT09ETSs3MEUzSTJZMUJOay96eUdqaHhrSUVCdTFaZW5MdUxzbEp0RHlSTUlEWmVSemZNcHhxOWpDR2pIQjk0SksrUXJOZ01rbnFTT0pJR1RoeGtjQnh2aU0vSmpkU0c2aGFxVk5zRENST0lqZHRwTVdOb3VGU0RZeHdmUE5uZUlrdXpHU1QxSkhFa0Radzh5UFM0VTFBanlYdStDbFdxN1lHRUNjVEc2VWc4UjE1M0VrYU1zSHp3cFdhYUpadEJrMDlTUjlIQXlZTU12bTU0enpwbEt0WDJRTUlFWXVNTVZ0Z1QzZ01KSjd0MGhPVVRjd2NwMkl6U2RVNElCMnJnNUVFR0p5dldCb3B4bHhKVXF1MkJoQW5FeHVueFJxQTMzRGcrOEx3Y09CWHFDSnVoQ1NiM0FCbzRlWkRCZCtYdlhhZE1wZG9lU0poQWJLekJDOXg2anhVZE9janlxU2Y5UFpJcm0wRlNUeEpIMDhBcGdJejdRd21qaVhsZVMxV3E3WUdFQ2NURzZsS2NicmxtUlVjT3NudzYzSXRMYk1iSU1rd0s1alZ3Q2lDRFQ0K3Q1aXUrTjFJcTFmWkF3Z1JpcTUwSm5nQUFBdEpKUkVGVVl3MkE3VUNmbStmNDRMSDdvVlZkRm1Rek1wSkphSHdObkFMSVJNMUF6eWZIYiszcGM2aFUyd01KRTRoTjFobEhnUVlJeHdlKzZxMnNOaXZFWmxnMGsrRFlHamdOa0trSFdxakdidXdaTUtoVTJ3TUpFNGlONlkxUXBoSExaNU43ZjQ3Tk1MSk5BZ0UwY0JvZ2d4OWFDYkxsRHREY1UyZFJxYllIRWlZUUc5TVhOd09kcE9MNDFHTG0rU2FiWVVTYkJFSm80RFJBQnZ1bElBOFBRclQzMUhsVXF1MkJoQW5FUnZkRit0RlhIUjM1enZIQjYxYjBLUncyWTJRUkpnVXBEWndLeU53TTlHWUsxWUNxcDFXcTdZR0VDY1FtN2JwUWhoSExaNWQ3dHNSbVZIMVFuVFA1VGdWazRNVGZPV2Q2Q1NadXBkb2VTSmhBYkZJZGJ3ZGFnamcra1BZSzJaMXNCa2s5U1J4WkE2Y0NNbEU3ME9PRGtadDVoZ1VyMWZaQXdnUmlvM3FseFhoTWh1MHpqczhsenVYRFpneGI4NFMrV0FPbkF6SUxYRDhYQzNkWDVGYXE3WUdFQ2NSRzl1OUMwcWM5SmtQMlBzdW5tenhLczJJemFQSko2cWdhT0IyUXdmY2VhSXQxVkxIUFU3bEt0VDJRTUlIWWlHN2NURjRPMHBzY0h6ell2a1ZXd0dhUTFKUEUwVFZ3U2lEek9IZFNZWFRKejAzSlNyVTlrRENCMktBUDhXdHMxMEowSmN1bng3bDkyWXdRNGt4NFdCbzRKWkNweFdHR2tpWDV1UWxXcXUyQmhBbkVCbjFZbDcvQ00zNW5jbnp3MHVRT3laM05JS2tuaVdObzRKUkFKcm92a0ZFOFJsUFByR2lsMmg1SW1FQnNJcURWYW9pT1lmbmM1R3hvTmlPRU9CTWV0Z1pPQzJUbVltWm5iQXR6bDRZcjFmWkF3Z1JpRXowZTZFc3lISjlhaS9tU0RKdHhsdzdDczJ6V2R2TFBQL1dwVDQwaHdTS0t0NWtUbFRiYisrN2hwOWlWYW5zZ1lRS3hPUXBqeU9ESndxbzkya3g0aVROazJBeFRkQklJcFFIOHRoV3VNWjRoMWtzeXdNb3hSaTJobW5zMmZDclY5a0RDaEdFekU4Z2p3L0xwTUI0Wi9Pamd6dGtNaG51dzFsTURtZWlqOSs1K3FWcHREOVFSUWRoYzZtOEVtWFFzbjliUE1melpESVora2p5NkJrNFBaRWFYY1ZKeW9vRzdYZ1AvSCtYWFpMcG5oelBLQUFBQUFFbEZUa1N1UW1DQyIKfQo="/>
    </extobj>
    <extobj name="334E55B0-647D-440b-865C-3EC943EB4CBC-4">
      <extobjdata type="334E55B0-647D-440b-865C-3EC943EB4CBC" data="ewogICAiSW1nU2V0dGluZ0pzb24iIDogIntcImRwaVwiOlwiNjAwXCIsXCJmb3JtYXRcIjpcIlBOR1wiLFwidHJhbnNwYXJlbnRcIjp0cnVlLFwiYXV0b1wiOnRydWV9IiwKICAgIkxhdGV4IiA6ICJYRnNnZkNCY2JXRjBhR05oYkh0WWZTQjhJRnhkIiwKICAgIkxhdGV4SW1nQmFzZTY0IiA6ICJpVkJPUncwS0dnb0FBQUFOU1VoRVVnQUFBR01BQUFCVEJBTUFBQUI1YjZRTEFBQUFNRkJNVkVYLy8vOEFBQUFBQUFBQUFBQUFBQUFBQUFBQUFBQUFBQUFBQUFBQUFBQUFBQUFBQUFBQUFBQUFBQUFBQUFBQUFBQXYzYUI3QUFBQUQzUlNUbE1BaWUrWkVDSlVxekoydTkxRVpzMi9sZWkzQUFBQUNYQklXWE1BQUE3RUFBQU94QUdWS3c0YkFBQURHVWxFUVZSWUNlMlhQVzhUUVJDRzErVE9jWUpEOGc4Q0Fna0pDVGtGRWtXUWJFRkJHZW8wOWo5SVJFRnJLeTBTb2tRMHBvSFdVU1FrQ3BSTFIwRmgrQVdtVE9mZ0FJYVlaSGhuNy9iclB0WnlST2t0dkR0Nzc3TXp1N2M3ZXhhbG0yS1d3dkpWbW9XUThpMXF6TUt3dkVsUFprRlkvcCtReXV1RDBUdmI5NmVEdDRsWjRHVWxJcFJkdzJ6RGJNUm1QbEt0TVVIZk5TSTdObnhJWFJKa2x1VWhkK3g3a0dXaSs5TFBtbkx6aU0wVEQ5S21jN0ZpalFzcHUvRWdaU0lNUDREb2gvSWkwT2NMYkprK1Fub1ZvdDhhQ1dFbFllYXRXUGtWSzVjZytxV1JnR2lVR0hsSS9LZ0N4S3d5ckw5VEVRRmtyTDBzRUxXbUl4SFJoVWI2SnNqaXdFU2JhS0tRTW8wNnF1MUIxaEdaa2czb3ZXcktqYzlZVGhrWVpOR2FsUS9wQTRuSHFrVDB4WXpwQ2F3SnBDT1ZYU3NzNGZPeUJhVEZ5SFByL2NEMGVGa0Y4aEtTQlpwMFVPbmlRYTRBV1JPaVhGT2JLNEU4eURVZ3V5TG8wUWZ0UURZOENBNGF2UkZkK3VNU3ZybGdXOUgrQ3pxTEY5cHdIaThsSURkbzFETGl1T1ZCNUZHbWUybkNGeGlmWFRyT0VEN0VQV01HOVFRV3dvazZpUWJ3dm4zT3FlZTJObWtYZStFRnk3d1RwZ3FSYXNUSTZReGV3aDRkRCsxOFlkZ2lMK3VZUnR2T0YxT1J6elJ1aUxwSmR3WW9tc3RqbWh3SjdFaVRMeXdtTjdEa2lBeUFOQ3h0MHN4RGNFVGt2V2p5aGNQbElRTzZLelZOZURseTFFbDM1aExmNXFsejBmbENXdm9uNjJWSlRwMEZLbDlvY2R6SUlPRlEzOTJjTHpaU2VwZ1paTWVrK0RoZlpKZzBVcUtMaGhJdHdzczNaWmc2aFdCOWticVN3dm5pdWpKTW5VTDI3TzNPdCtXSmthcVdpMVRKVHZGOCtIOHFvYWxkcEU5bjVwSGd3NTl6TEIwa3JEbUhIUmUzZlJXcHdSd0VxMm8rRHFBQUltL0w0S3VTYyswZ082bVVFb0hwQ0JIVW5RM3RJTzFVZm9DTlJDNzJuQm02WG9ZNGhuYlM3Z0laaTZCR3R6Z2dWUnd2RVNTbkZ0T0VUYmMzclR1Zk1RZnBzY1JDK0liaFl1NzhETkxGWS90RmhLeTNQMzVrYkk0WGZJSzVOeW1XMEEwMTR5VjRlcWNsQjFJLzRTWWRQbENHcWgwdnF0TmZ6eEc1QS95TDVEeWRyOWg4eGF3VTRleU5YSU0zekNYK2lWL2kvMzc1V1c0QVJaMlEvd01ZRHAyUTN2czR4Z0FBQUFCSlJVNUVya0pnZ2c9PSIKfQo="/>
    </extobj>
    <extobj name="334E55B0-647D-440b-865C-3EC943EB4CBC-5">
      <extobjdata type="334E55B0-647D-440b-865C-3EC943EB4CBC" data="ewogICAiSW1nU2V0dGluZ0pzb24iIDogIntcImRwaVwiOlwiNjAwXCIsXCJmb3JtYXRcIjpcIlBOR1wiLFwidHJhbnNwYXJlbnRcIjp0cnVlLFwiYXV0b1wiOnRydWV9IiwKICAgIkxhdGV4IiA6ICJYRnNnWEd4bFpuUjhNU3RjWlhCemFXeHZibDk3WEhSbGVIUWdlM1J5WVdsdUlIMTlYSEpwWjJoMGZGNTdmRnh0WVhSb1kyRnNlMWg5ZkgwZ1hGMD0iLAogICAiTGF0ZXhJbWdCYXNlNjQiIDogImlWQk9SdzBLR2dvQUFBQU5TVWhFVWdBQUFkVUFBQUJxQkFNQUFBQVlmTmJRQUFBQU1GQk1WRVgvLy84QUFBQUFBQUFBQUFBQUFBQUFBQUFBQUFBQUFBQUFBQUFBQUFBQUFBQUFBQUFBQUFBQUFBQUFBQUFBQUFBdjNhQjdBQUFBRDNSU1RsTUFpZStaRUNKVXF6SkVkbWE3M2MyVWVPaCtBQUFBQ1hCSVdYTUFBQTdFQUFBT3hBR1ZLdzRiQUFBSkRFbEVRVlI0QWUyY1gyZ2NSUmpBSjgzbGY1TzAybElRSVRGVkVUUlpKUzBxUW5QVWFFRXBPVXFoV0trSkZTd1Vhd0pWS2RyMkR0U0hnalI1OEtVUG12am9VL3JnaTJKTkdnc0ZvVjZKdGlxU1hpaUlQaGd2dmFwVjIrVHptMys3czd0enR4TnpsK3d1bVllZGIyZStuZjErTjdPNzMzdzdlNFJFUHlXTkVNeTBqSnBhUGFXR2dzbTV6YlJNV2xwTm5TcklHSnplVE11Z29WVlZxWVlSZy9PYmFSazB0S29xWG9xR0hWYlhXV2xSdzlSUFhQUnFTWVZvNVI2S0pnc0Fia3FFTEFEbjltakorb2psSG9vOG9vSWMxdXRSbkdVOEhxMklNVXB6M1JRdHNCWDdFaVo1YlZVT29KMkpiaTFlRzcydG15SmR5Q1FRZGw1d05NZTVYd3ViQ05rSjhJOWdyWXJ6OVpwQ3lHcUFHNEsxRVJhNTVPNTlVUnU1ekUvUkFIQkhZTFRBbFhpekVvQUZ3WnBlU01hY0ZaODduUEFsdUNDZy9iMHZLaUtWYVNoNkFPaDFTeHJodGtUUmFNbXFDT1VhaW5HQUFTU296eTh5WkFxajBhTEZFVXNhaWxHQU1VSVNQWFFya2taTFZrVW8xMUQwQXp4S3lEaTg3bUJvdEp6S3lFZ2FpbGJxSkI2Qkh4VUdqWlpTR3hWUlE0R2VZZnRwK0ZjbDBHaXAxUkdSTlJRNHZia0ZONU1xZ0VaTHJZNklyS0ZBSnhGdTJiZGd4cUhSaWdpZmFxYUdvZ2xnTWFQcThHZE8xVlozV1ZUMjdzSWJMVThhVnB6ZDJFNkVvdFVxdkNsNVpGUnllNGFxOFJJYTBFZTBvekFLYXg4a280S24ycG1BUCtTdXIxOXJzZ1Zub3FOcTlYUFBVUlpGSmErQlA2V3BYbFowbDdaWjlrUkgxWW9mNnppOFFiSnlvaU5SMlVpUEhlc1IrSlVRT2RHeFVXUEplaHF1SWlCT2RFWWNUaXJSa2U3cjEvb085MFBZZlVoWTlvcGRyN3ZnWVdyaW9BeXAyZlpxV1VmWjFNL1dDYWxRaExWSlBHdHdvclBCYmJtTzlXayt6WFVyaG05UHo1cklDbmVwMVk2R1M5TTFyTTlaVVdhZGtKUHpkUUNYSlNYUGZhdzFYNkRUSE4weFhDY0RwQVFuT3ZPbFdHdTdMMUhTNkxJbThyY2tIMDUwL3BheXJsL3BSS2l3T1cvQTJyVGQzYzRxN09tdTE5M091RzEwSXYvQ09QY1lydTY4OWxTR21MQU95Nmo2S2tDS1UrcFlzODY5RnlQL0xCcWV0QzEwcy9KaUU5WkJHVlczVzFweFFjT0trMWI3T1pQQU1ab2g1RXY1Q2t2dlM1aXdUaGl0UEtrb3Y0WVY3MGZPdlJjeHJwQVc4ZTZWV3ZKLyt6V2NyUGljV2JBN2Rodzc5cXQ4QWZ0V3BIaXh0aURlckVUYmlUc0FEOG5kdVBWckxVN1FreElPYjA0WW03QjM0OFpLemoweUlGRUoyWmZyZkZ0QmpkbjE2bkRxcEhoZHJ6cENwMnlOTmRqM0QrY3p4K2xEbmJUV3IrWHAxNFl0Y3dCZHVsKzRMR1VhdjZsMHV4WHMxMWZwOHcwcUYyY1BFZXNSNVB5dHUvdVQwci8xTW1yRHcvb2graXlaWlpBRUh4b2FWbnhOZGlNWmJPOXlOTUxDbXNoRFlXUTVJQWJIaG9WMU44QURCdVl1U3lVc3JEaFB6aXdMeE9CZ2hkWHNDdzJxNVgzSHNmeTRCTVlIdkMrMURZeGZvb3JDYXZibERkVXFQeXVHQkdhWGFMbFUzOVZwQnhaa1VaRmNZU1Y3aStpNGkxR3I3S3dpck9VK2tlRmUzdmZxdjlpQkttc3hIVjk1MlZucmNBMks3eXhtQlRTWWtEUlREUWZyTU1CZlp2YjZ0RERxYVhwWHF5UnI0dFFaSi9VVUhQbk1tWlRiNWg3ZnF4UXlNZVJXS2JaWGc2ekY2anpsbFdUbGNUbTB4WjljeS80SXNRRHUyOGpTUFVsaDRMZ2hLNzc2TjcyRFY1SjExTThvUzl3dlBGZ0FUMVNOQ2RZZVU5YmE3b3c0SkNpckpHc2RkbGVScEs1Y3BiRkpPM1hKMFowMVpRMGlkT29yeWVxY0JhVlNNUmlNU1B2ZWdGZ3haVzMxTHhscmdQaXl5bStlNUZpb2l5dHJuOThiN284eHE5ZVZ5TVdWRmE5WHowb0ZuUGZFOUhyRnQ2RDJDbEIyd2RMRnZEYnI1MXUreWFWSTQxVFhBTCtZOTUrME9yL09jSm5VZi96NHBRNG1INzc3NURRZTgvTDF3cmNqb3RLVGhlV1o0MkxkbHhQUFcrcHlVQ2NRVXJWV0YvQVZLeC9CNHNVOExBb2U5bWhtVFBTWUlYSU9mcG1DaFpTSGt1K0dnaFhqYXE0eFBFanhhS0tzQ1l5UFEycndLanBYbEs4Ump1SDJvQUFuVGJTV29aeXdrTFY2Y1lBdW9uUzF4bXJwSmhTc2lPRXN5RUNqRXIyOUZsem94Y1RzeEovaWhUdlV1ZHFBdThQMDZ5aEMwakJMTTB4N3BPK1ByUXhseDdDazJyZm9tZXFGaEJWOWY4OWtBRXVHdUlGMEMzRGdNa0hpTVpTRnE5L00rcHhXWWpuTk1LWGhMVFlOcUMreTNDb1UvVXJhYk11NTFYVG1vN0Rtb0cyRUpLeENFbXV6ZlBSaUoyYTRMaTdCNGdLMmttTjlqZ2Z6WEpUTHJGeXNaMldEeGZKUy9qRHA4OFVXUEt3MGF2SDhwN1R0SGhGeVlWLzYwUUtjck5NTVU1dHNKVzhQY0Y0aHRtVmh6ZkhoNVdyWXUxT1NGZnRtekgyQWl6V3ZSQzMyd1AxTU13K1QvQWlWVmF3dHpDcUxscFJteThLS3QwTHRvRkhPVTNLZVF5ODErZEJwU0xHalBLejJ4eWFFdk1KYnRYbFVWdUY5cFpYMVdJb041V0I5SDFsdko1VkdkV0xKZmlYTk1yWldrK2UvbW9lMTNkZGtXdmFkeWlxZU5aVmhUV3pzUGo2RnFMajg2K0xSeDBwZHRLVlo4WmJ6TThXcDZTa2tHWmFIZFpZVjJwdWFVNGR6c3U5VVZ0SDlGV0psbkhJemFSdmpGd0pZOGNueEJONSs3R1dmSHRZaHRjRm5UN0FUdHZPeUZXVHRtUG1kcDdscGExSzF5Q01Ic0pKZE9EUnlzTEJaSE9aaDVRT2IxNzBHOFAxbmU3TXIzcThlb0JLN1FheWtka2V1Y0Q0alcvQ3dicERsaE9BNzZlMjRaNC9URmV0WHg0UWdLWkRWM1VCUjFqcmdYOC9IanJVK3czNkJ2TE9nR1c5aVBCd2NPOWJoV1MrcjhJcERQb2FYdGdhZWoyRS9heDlRZHhFVHZUZlZqNkFRd3V0MVZOaklEQTNlRkdOdGsyODBLR3NMZGJaQ3lOcnlZRENnb21FeGQzZDBraFVwMTZ2dFRPWkN6S3B3bUloOHFqTEJmUWlGTlMrK3cwNEFzamFIdEY5TkFCV2ROUHZlcTIyTUZlV2MrM0JhVEhud0hqVlAxbEdmVURPR2JUOURhUkRGY3ZqKzdoYkxzemZLWWtaV2lyV21QR3dIUmFDcHZ3Yzd1SFVlcTlXNGhQRDk4OTRQNDdoTllXVnRwa3lON05WbDd6dTRwTzA5SG5yQ3oyZllmMUxXZDY3SHNBME84Y1F6QndHTzBjcmVGekVXOTBFU2hmMzRCeUR2b3VCTllXWEZtTkUyTWs2dlJ4WXpSV2VmVzU3SXdhMGtxVWwvaHdwSDhlOFFNR2lPaWI3bHl6RUpIUTJXNjBLSllXVWxCd0NzUW9heGRzek16WFRJUUVzai9qWENjUXYvOVdJYzRBZEMxaGM2cjgxMU1GYWNoY3hZbEJXRmFVc01aLzRMOFcxb1djbWg2d3ViVkV1bFhIL3Y5TUw1SlA1WjJKWW5aWkZoSGw1V1E0QWxxSzJ4QnZ4WTNyVmNBZXBocVY3cjE0Q2VpUDcvL0FRQUt0WFIvLzhtQlNaQXJIMHpRQ0drMVljR2xtellmeEpFNTFIYzZYakJBQUFBQUVsRlRrU3VRbUNDIgp9Cg=="/>
    </extobj>
  </extobjs>
</s:customData>
</file>

<file path=customXml/itemProps205.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3843</Words>
  <Application>WPS 演示</Application>
  <PresentationFormat>宽屏</PresentationFormat>
  <Paragraphs>347</Paragraphs>
  <Slides>39</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39</vt:i4>
      </vt:variant>
    </vt:vector>
  </HeadingPairs>
  <TitlesOfParts>
    <vt:vector size="55" baseType="lpstr">
      <vt:lpstr>Arial</vt:lpstr>
      <vt:lpstr>方正书宋_GBK</vt:lpstr>
      <vt:lpstr>Wingdings</vt:lpstr>
      <vt:lpstr>微软雅黑</vt:lpstr>
      <vt:lpstr>汉仪旗黑</vt:lpstr>
      <vt:lpstr>汉仪旗黑-85S</vt:lpstr>
      <vt:lpstr>苹方-简</vt:lpstr>
      <vt:lpstr>宋体</vt:lpstr>
      <vt:lpstr>Arial Unicode MS</vt:lpstr>
      <vt:lpstr>Calibri</vt:lpstr>
      <vt:lpstr>Helvetica Neue</vt:lpstr>
      <vt:lpstr>汉仪书宋二KW</vt:lpstr>
      <vt:lpstr>微软雅黑</vt:lpstr>
      <vt:lpstr>Cambria Math</vt:lpstr>
      <vt:lpstr>Kingsoft Math</vt:lpstr>
      <vt:lpstr>1_Office 主题​​</vt:lpstr>
      <vt:lpstr>ACL2020: 全民对抗训练时代</vt:lpstr>
      <vt:lpstr>PowerPoint 演示文稿</vt:lpstr>
      <vt:lpstr>各种任务中的对抗训练</vt:lpstr>
      <vt:lpstr>论文1：利用词形变换扰动消除语言歧视现象</vt:lpstr>
      <vt:lpstr>题目解释：It’s Morphin’ Time!</vt:lpstr>
      <vt:lpstr>背景：社会因素与对抗样本</vt:lpstr>
      <vt:lpstr>问题提出与解决：生成基于词形变化的对抗样本</vt:lpstr>
      <vt:lpstr>问题解决：生成基于词形变化的对抗样本算法</vt:lpstr>
      <vt:lpstr>问题提出与解决：利用生成的对抗样本进行对抗训练</vt:lpstr>
      <vt:lpstr>实验效果：QA任务</vt:lpstr>
      <vt:lpstr>实验效果：QA任务上对抗样本的攻击效果</vt:lpstr>
      <vt:lpstr>实验效果：对抗样本的人类评估测试</vt:lpstr>
      <vt:lpstr>论文2：On the Robustness of Language Encoders against Grammatical Errors</vt:lpstr>
      <vt:lpstr>背景与问题提出：NLP预训练语言模型与语法错误</vt:lpstr>
      <vt:lpstr>解决办法：为对抗样本加权</vt:lpstr>
      <vt:lpstr>论文3：Evaluating and Enhancing the Robustness of Neural Network-based Dependency Parsing Models with Adversarial Examples</vt:lpstr>
      <vt:lpstr>对抗训练最新进展</vt:lpstr>
      <vt:lpstr>论文1：Geometry-aware Instance-reweighted Adversarial Training</vt:lpstr>
      <vt:lpstr>背景：对抗训练的应用</vt:lpstr>
      <vt:lpstr>问题提出：鲁棒性和准确性是否存在trade-off？</vt:lpstr>
      <vt:lpstr>解决办法：为对抗样本加权</vt:lpstr>
      <vt:lpstr>解决办法：为对抗样本加权</vt:lpstr>
      <vt:lpstr>解决办法：为对抗样本加权</vt:lpstr>
      <vt:lpstr>解决办法：为对抗样本加权</vt:lpstr>
      <vt:lpstr>解决办法：为对抗样本加权</vt:lpstr>
      <vt:lpstr>实验效果：GAIRAT可缓解对抗训练的鲁棒过拟合问题</vt:lpstr>
      <vt:lpstr>实验效果：比较GAIRAT与其他对抗训练方法的效果</vt:lpstr>
      <vt:lpstr>论文2：Are Adversarial Examples Created Equal? A Learnable Weighted Minimax Risk for Robustness under Non-uniform Attacks</vt:lpstr>
      <vt:lpstr>背景：对抗训练的应用</vt:lpstr>
      <vt:lpstr>问题提出：传统对抗训练假设是否合理？</vt:lpstr>
      <vt:lpstr>解决办法：定义样本脆弱性并进行加权</vt:lpstr>
      <vt:lpstr>解决办法：根据权重进行鲁棒分布对抗训练</vt:lpstr>
      <vt:lpstr>解决办法：具体算法</vt:lpstr>
      <vt:lpstr>实验设计：新的模型鲁棒性评估方法</vt:lpstr>
      <vt:lpstr>实验效果：加权对抗训练带来的鲁棒性提升</vt:lpstr>
      <vt:lpstr>实验效果：加权对抗训练带来的鲁棒性提升</vt:lpstr>
      <vt:lpstr>实验效果：加权对抗训练带来的鲁棒性提升</vt:lpstr>
      <vt:lpstr>实验效果：加权对抗训练带来的鲁棒性提升</vt:lpstr>
      <vt:lpstr>实验效果：加权对抗训练带来的鲁棒性提升</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lzx</dc:creator>
  <cp:lastModifiedBy>lzx</cp:lastModifiedBy>
  <cp:revision>563</cp:revision>
  <dcterms:created xsi:type="dcterms:W3CDTF">2021-03-17T05:01:20Z</dcterms:created>
  <dcterms:modified xsi:type="dcterms:W3CDTF">2021-03-17T05:01:20Z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2052-3.3.1.5149</vt:lpwstr>
  </property>
</Properties>
</file>

<file path=docProps/thumbnail.jpeg>
</file>